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26"/>
  </p:notesMasterIdLst>
  <p:handoutMasterIdLst>
    <p:handoutMasterId r:id="rId27"/>
  </p:handoutMasterIdLst>
  <p:sldIdLst>
    <p:sldId id="275" r:id="rId2"/>
    <p:sldId id="256" r:id="rId3"/>
    <p:sldId id="257" r:id="rId4"/>
    <p:sldId id="462" r:id="rId5"/>
    <p:sldId id="542" r:id="rId6"/>
    <p:sldId id="541" r:id="rId7"/>
    <p:sldId id="543" r:id="rId8"/>
    <p:sldId id="544" r:id="rId9"/>
    <p:sldId id="545" r:id="rId10"/>
    <p:sldId id="546" r:id="rId11"/>
    <p:sldId id="547" r:id="rId12"/>
    <p:sldId id="548" r:id="rId13"/>
    <p:sldId id="549" r:id="rId14"/>
    <p:sldId id="550" r:id="rId15"/>
    <p:sldId id="540" r:id="rId16"/>
    <p:sldId id="555" r:id="rId17"/>
    <p:sldId id="551" r:id="rId18"/>
    <p:sldId id="552" r:id="rId19"/>
    <p:sldId id="553" r:id="rId20"/>
    <p:sldId id="539" r:id="rId21"/>
    <p:sldId id="538" r:id="rId22"/>
    <p:sldId id="554" r:id="rId23"/>
    <p:sldId id="537" r:id="rId24"/>
    <p:sldId id="536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D1D1D1"/>
    <a:srgbClr val="C5C5C5"/>
    <a:srgbClr val="C9E8FF"/>
    <a:srgbClr val="BDE3FF"/>
    <a:srgbClr val="B7E0FF"/>
    <a:srgbClr val="8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02" autoAdjust="0"/>
    <p:restoredTop sz="90929"/>
  </p:normalViewPr>
  <p:slideViewPr>
    <p:cSldViewPr>
      <p:cViewPr varScale="1">
        <p:scale>
          <a:sx n="67" d="100"/>
          <a:sy n="67" d="100"/>
        </p:scale>
        <p:origin x="-12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4.xml"/><Relationship Id="rId18" Type="http://schemas.openxmlformats.org/officeDocument/2006/relationships/slide" Target="slides/slide19.xml"/><Relationship Id="rId3" Type="http://schemas.openxmlformats.org/officeDocument/2006/relationships/slide" Target="slides/slide4.xml"/><Relationship Id="rId21" Type="http://schemas.openxmlformats.org/officeDocument/2006/relationships/slide" Target="slides/slide22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17" Type="http://schemas.openxmlformats.org/officeDocument/2006/relationships/slide" Target="slides/slide18.xml"/><Relationship Id="rId2" Type="http://schemas.openxmlformats.org/officeDocument/2006/relationships/slide" Target="slides/slide3.xml"/><Relationship Id="rId16" Type="http://schemas.openxmlformats.org/officeDocument/2006/relationships/slide" Target="slides/slide17.xml"/><Relationship Id="rId20" Type="http://schemas.openxmlformats.org/officeDocument/2006/relationships/slide" Target="slides/slide21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5" Type="http://schemas.openxmlformats.org/officeDocument/2006/relationships/slide" Target="slides/slide16.xml"/><Relationship Id="rId23" Type="http://schemas.openxmlformats.org/officeDocument/2006/relationships/slide" Target="slides/slide24.xml"/><Relationship Id="rId10" Type="http://schemas.openxmlformats.org/officeDocument/2006/relationships/slide" Target="slides/slide11.xml"/><Relationship Id="rId19" Type="http://schemas.openxmlformats.org/officeDocument/2006/relationships/slide" Target="slides/slide20.xml"/><Relationship Id="rId4" Type="http://schemas.openxmlformats.org/officeDocument/2006/relationships/slide" Target="slides/slide5.xml"/><Relationship Id="rId9" Type="http://schemas.openxmlformats.org/officeDocument/2006/relationships/slide" Target="slides/slide10.xml"/><Relationship Id="rId14" Type="http://schemas.openxmlformats.org/officeDocument/2006/relationships/slide" Target="slides/slide15.xml"/><Relationship Id="rId22" Type="http://schemas.openxmlformats.org/officeDocument/2006/relationships/slide" Target="slides/slide2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ar-SA"/>
              <a:t>قسم علوم الحاسوب - الفصل السادس - تنظيم الحاسوب المهيكل </a:t>
            </a: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66F2558-AFBE-4BB9-9619-4757A6457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54725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ar-SA"/>
              <a:t>قسم علوم الحاسوب - الفصل السادس - تنظيم الحاسوب المهيكل </a:t>
            </a: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E8E061D-849E-4BB0-93E5-D437A0688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69398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2ED4245A-E395-4F4D-84CB-E6154AE093BE}" type="slidenum">
              <a:rPr lang="en-US" altLang="en-US" sz="1200" smtClean="0">
                <a:latin typeface="Arial" charset="0"/>
              </a:rPr>
              <a:pPr/>
              <a:t>1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10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11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12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13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14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15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16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17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18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19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36AFFE39-B053-4B7C-8895-2993E0A43889}" type="slidenum">
              <a:rPr lang="en-US" altLang="en-US" sz="1200" smtClean="0">
                <a:latin typeface="Arial" charset="0"/>
              </a:rPr>
              <a:pPr/>
              <a:t>2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3797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20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21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22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23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24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3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4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5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6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7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8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9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457200" y="2514600"/>
            <a:ext cx="8153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533400"/>
            <a:ext cx="7721600" cy="1905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028950"/>
            <a:ext cx="6400800" cy="1771650"/>
          </a:xfrm>
        </p:spPr>
        <p:txBody>
          <a:bodyPr/>
          <a:lstStyle>
            <a:lvl1pPr marL="0" indent="0">
              <a:buFontTx/>
              <a:buNone/>
              <a:defRPr>
                <a:latin typeface="Arial Black" pitchFamily="34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11200" y="6229350"/>
            <a:ext cx="1930400" cy="514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E574E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49600" y="6229350"/>
            <a:ext cx="2844800" cy="514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rgbClr val="5E574E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604000" y="6229350"/>
            <a:ext cx="1828800" cy="514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rgbClr val="5E574E"/>
                </a:solidFill>
                <a:latin typeface="Arial" charset="0"/>
              </a:defRPr>
            </a:lvl1pPr>
          </a:lstStyle>
          <a:p>
            <a:pPr>
              <a:defRPr/>
            </a:pPr>
            <a:fld id="{3F48798F-25A5-4B23-B6AF-B5C9D5464A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21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51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152400"/>
            <a:ext cx="205740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152400"/>
            <a:ext cx="601980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031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8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114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132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066800"/>
            <a:ext cx="40132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497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665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97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7736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7936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0855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152400"/>
            <a:ext cx="8204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1788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72708" name="Line 4"/>
          <p:cNvSpPr>
            <a:spLocks noChangeShapeType="1"/>
          </p:cNvSpPr>
          <p:nvPr/>
        </p:nvSpPr>
        <p:spPr bwMode="auto">
          <a:xfrm>
            <a:off x="457200" y="990600"/>
            <a:ext cx="8153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—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+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 descr="data:image/jpeg;base64,/9j/4AAQSkZJRgABAQAAAQABAAD/2wCEAAkGBxMHEhISBxQWFhEWGBgaGRUWFxobHRggGBoaFxcZGB8ZHDQiHB4lIhgYITEhJSotMC46GSAzOjMsNygtLi0BCgoKBQUFDgUFDisZExkrKysrKysrKysrKysrKysrKysrKysrKysrKysrKysrKysrKysrKysrKysrKysrKysrK//AABEIAJUBUgMBIgACEQEDEQH/xAAcAAEAAgMBAQEAAAAAAAAAAAAABQYBBAcDAgj/xABGEAACAQMCAwUEBwUGAwkBAAABAgMABBEFIQYSMQcTQVFhIjJxgRQVQlJikaEWIzNDklNyc4KisUSy0SQlNDVjZHSj4Qj/xAAUAQEAAAAAAAAAAAAAAAAAAAAA/8QAFBEBAAAAAAAAAAAAAAAAAAAAAP/aAAwDAQACEQMRAD8A7bPMtupe4YKg3LMQAPUk7CvCz1KO9JFsS22c8rcpHTZiMH5GtGyg+tZDcXe6IxWBD7o5TymYjoXYg8rb4XGMFmzM0ClKUCoi91hmdodFjE0y4DktyxxZGf3j4PtY35FBbcZCgg19a3cSMY7fTzyyy5zIMHuo1x3kgB2Lbqq9d3BIIBrc0+xj02NYrNeVF6DJJJJyzMTuzEkksSSSSSSTQRH1DPe76xeSnI3jtv8As8Y+BUmXPh/E+Qr7ThG0X3lkY+bzzuT8S0hJqdpQV9uELdTm1e5ibzjupwP6TIVPzFYWxv8ATf8Awdwt0g+xcqEc/CWFQo+cZ+Iqw0oInSteS/cxTK8NyBloJQA2NgWQglZF3HtISBkA4O1S1aepabHqSgXI3U8yONnjbpzIw3U7keoJByCRWvpV64drbUjmdF5g4GBKmcCQeAYHZlHQkHoy0EpSlKBSlKBSlKBSlKBSlKBSlKBSlKBSlKBSlKBSlKBSlKBSlKBSlKBSlKBSlKBSlKCJ4SfvLGzI8YIf+Rc59alqrfCd39He5sLk/vLdyyfihlYvCV8wuTEf8P1qyUClKUEPpKd/cXcz/eSFN8+xEvOdvA95LKD/AHV8tpiorhwYjl8/pFzn5zuR+hFStB5XNwtqjyXBCoilmY9AFGST8AKh9N4mW8lWG7gnt3kBMRnVQJQBkheVzhwBzFGw2MnGxxIa3bNeW88cGOd43Vc9MlSBn0zUfqs6X9vBPD4TW7KT1UmVY3U+TYZ0I8MkUE7SlQ+pcU2emP3d3Onff2S5eQ+O0cYLnp5UExUJxUPoyR3SbNbOrk+cbEJOp8xyEtjplEPhWE4njk3SG75fP6JOP0ZA36VDcW8SWuoWc9usjJLcL3CJLHJC7NMRECqzKpbHPk48ATQXWlKUClKUClKUClKUClKUClKUClKUClKUClKUClKUClKUClKUClKUClKUClKUClKUFX400Ka77u84eIXULfPd5OFmQ+/BJvgq2MjPQ4OR1r14Q4xg4nVlizFdR7S20m0kbDZhg+8M/aHzwdqsdVHjPgKHiRhPbO1tfJ7l1CSGG2AHwRzDw6gjzxtQW6lcrbivWeDfY4ptPpluP+KtuuB4uoGPzCfE1L6T2v6VqOOecwsfszIy4+LLlf1oLPp5Ntc3MT9JOSZOmN1EUijz5TGrH/GFS1UrW+MNPkVJ7G+tu+hPMo75PbB2kiO/Rx0zsGCNvy4rVvu2LSrZQYZXlcgERxxtzbjIHtAKD4YzQX+ubcZ6wuhzSy6YytDCUmu4XcKhcEGFImwSs745yg2PdgnlLZbEOq6vxv7OnxHTbI+9PLkzuPHul25M/ex6hvCqnwpokXHF8YrUH6msGJCsS30qVicyyN9tnwSSeihVwOag2hx6vGFwY9bu20yywrLEOdJbhTuGabl5UQ+SnfJG/Wr9oGpaLoUfJotxZRp4lZo8nA6uxbmY+rEmp/VNFttXUJqkEUqjoJEVuXw9nI2+VVWbsj0eY8xtceiyygfkHoNrV+03S9LGXukkbwSD96WPkOTYfMivDSrWbjN1ueI7furNObuLOUBmcspQzXCnb3WYKh6cxPkal9E4LsNBIbSrWJHHR+XmcfBnyw/Op+gqNwW4MeNo2ZtNkdY2RyWNqznljZGJz3JYhShzyllIIGRVuqvdoUQm0vUBKMj6NMd/NULKfkQDUtpMjSwQtP75jQt8SoJ/Wg26UqL4l16Hhq3kudTbEaDoOrE+6ijxY/8A70BoJNmC+8cfGs1+deHbG67Yb9p9aLLYRNkoCeVR9mGP8RHvN13ztlRX6FdktEJchY0XJJOAoUbkk9AAKD1pXBuIONr7tDvlseBnkit1O8yEoWAIDSuw3RB4LnJyM7kKO16Jp50qCKGSWSZkXBllYs7nqWYk56+HhsKDepStPVNUh0lO81GRUXOBnqxPRVA3Zj4KASaDcrwvLyOxQyXrpHGvV3YKo+JOwqBF7e61/wCWxi0g/trheaZh/wCnDnCf3pDkeMdYuNNsuHl+l6/Jzum/0i7bnZSf7MEcqE/djUZ8qD1/agXe2h289x+MJ3UY9eeYqGHrGGrPJqV3jme1th4qFkuG+TExgH/Ka+LXV7rWRzaRAIYT7st1zBm8mWFfa5T+NkPpUfrl5q+hxvcJ9Eu44wWeJI5YZCoGT3ZMjgn0I8NsnaglV0CZzm71C6b8KiCNflyQ83+qs/syvU3N5n/5Mn+wOP0qQ0XUk1mCG4tM93KiuoPUBhnB9R0rdoK9Jw5KhzZahdofJjDIvzEkRb8mFaF7eatog5migv4h1EPNBMB4nlZmRzjwBBPlvVwpQVnhPjqz4pLJYuUuFzz28o5JFxs2x64PXBOPHFWauYdsvBv02E6lomY762HOXj9lnRepJG/OoGQ3kCPLE12T8YnjGz57vH0mJuSXG3McZVwB05h+obwxQXWlKUClKUClKUClKUClKUClKUClKUCobVeE7HVyTqVrA7H7RjXm/qA5v1qZpQUkdkujg5+hjP8AizY/LvMVsjhGHh5xc8L20QcAB4eVQZAM4Mbt7kgycZPK3RsbMttpQUfj3iuNNJvptOY94qd0UOVkiaUiPDqd0YBs/kRkb1nsa0gaRpNtge3MDMx8+83X/QEHyqJ7e9Kjm02S4CDvkaId4Nm5S4HKSPeXJBwcgHfrUhwNqV3Z6dYmS3FxB3EQVrdgJFAQDDxykBsYwWVyT9wUF9pUDBxlZSMEmnEMh/l3AaB/kswBPyzUzFcJMMxMpHmCD/tQetK0dT1m30lQ2qTxRKTgGR1UE4JwMnrsfyqBk4y+tPY4Oha6c7d8waO3TwJaRh7ePuxhjtjagzxy/wBad1pluf3l0cy46pAhBmY+XNtEPWTbpVqA5dh0qI4d0U6WHkvn767lwZZsY5se6iD7Ma5wF9SepJqYoPK5uFtEaS5YKiAszMcBQBkkk9ABX5z4k1W47X9SS10clbRCeTI2VRs88g8zkAA+ajYk5me2njd9ZmGk8OksOcLKU6yPkBYVx4A9fM7eBz0jsx4JTgy1CPg3UmGmceJ8EU/dXJHrufHFBO8PaJDw3bx22nDljjHU9WP2nY+JJ3JriXahx5JxjOul8I5eJnCMyfz2z0U/2YxnPQ4z0GTu9tnaMWDafoLEIciaZT72DhokP3cghmHXBXwap7sP4C+ooRfaov8A2qZfYU9Yozv8mbYnyGBtvQWrs64Li4LthHFhp3wZpfvN5D8K5IA+J6k1a61dT1GLS4zLfsFQYHiSSdlVQN2YnYKASTsBUK1hNxJvrIMVoelqD7co/wDcsDsp/slOPvFslQH1NrsmqMY+F1V8Eq90+e5jI6hcbzuOnKhCjBBcEYrZ0nh2OxfvrtnnuiMGeXBYA9VjUDliX8KAZwM5O9S0USwqFhAVVAAUDAAHQADoK1tY1OLRoZLjUWCRRqWZj/sPMk4AHiSBQaHF/E8HCdu1xqZ2GyoPekbwVf8Ar4DJqo8G6DccUypqvGw362lmc8kC9RIynrIeoJ3Gx68oWvcKWEvapfHUteUjT7duW3gPRiDncdCOhY+Jwu4GB2qgVgjm2NZpQeFhZpp0aQ2ShYo1Cqo6AAYA3r3pSgUpSg87iITKyy+6wIOfIjBrhv8A/M4bn1DHucsOfjmTH6Zro/aPxGdJtzb6YDJf3IMcEKbtlgQZMeCqMnJ22+OHZfwd+xtmIpiDcSHnlYdOYjAUeijb1OT40FvpSlApSlApSlApSlApSlApSlApSlApSlApSlBHcRaQmvWs9tc7LKjLn7pI9lh6g4PyqjdjGpvaRTaTrHs3dm7AITu0bHmDLnqAW6+TJ510qq3xRwjHrjx3Fo7W99F/CuowCw/C6naRNz7J8z0ychYJ4FuRy3CqynwYAj8jUJLwTpspy9ja5/wIx/sta8Gu3emDl4jtXbH/ABFmDMjeGTGP3qH0CsB96tgcaWA/j3UUZ+7Me6b5rKAR+VB72XCljYNzWVnbo33lhQH8+XNTAGOlQDcZ2JGbe4SX0g5pj8hCGNY+vLi+H/c1nJg9JLo9wn9JBl+RQZ86CfZggJY4A6k+Fcl7VO1MaZF3HDmWkmU4uRsgXoWhP2/IOPZznBJBAtetWSWNvJdccT9/HEvMYVXu4PRRFzEykkgASswzjAWuM8G6RL2qarJc6sMWyENIB7qqP4VuvoQMfAMepoLh2D8C/RUGp6sv72QHuFb7KnYy7+LdB6ZP2trD2m8ZjT4Zo7RyEQ8k0inDM5GRawkdJGBBdx/DXJ94rif4i1fuea205xEI05p7jbltIgM7eHesPcXwA5iMAK3Ae7k7TdRitdHUxWkeQinJ7qLmzJM+fekcnmYk5ZmAJPWgmeyHg5uL7o3+soPosLDkQDCu645UUf2aDGR47Dfeu96vqq6aFAVpJnJEcKY5pCOuM7BR4scBfE1HhouFoYLLQouaTl5YYAcZA9+SVseygJyzkHJbADMwB3NH0n6CWlu2726kx3kpGNhuEjGfYjXfCA+ZJZiWIeGm6OzyC510rJcjPIo3jtwRgrDkZLY2MhHM2T7q4UTdaGqa1baOAdVnihB6d46rn4cx3+Vfel6rBq6l9KmjmQHBaN1YA9cHlOx9KDcrhvG2pS9pupppWiMRZwtmaQdCUOJH9QvuqOhJz0IItvbVxp+zFp3Ni2Lq4BVSOqJ0d/Q78o9ST9mtnsf4N/ZSyBulxdT4eXPVRj2I/wDKDv6s3pQXHStOj0iGODT1CxRqFVR4AefmT1J8SSa26wTjrUJLxjp8L8kt7ahwcEGePY+R9rY0E5SvlHDgFCCD0IrT1PWLfSADqk8UQPTvHVc+g5jv8qDepUZpfEFrqzMmmXEUjr1RHUsPUqDkD1qSJx1oM1H6pYSX2BBcyQp4iJY+Y/5pEbHyGfWtWz4ssb6UQWd3A8x2CLKpJI6gYO59BUneXcdihkvXSONeruwVR8STgUGjo3DtvoxZ7NMzP78zsXlf+/I5LEbDbOBjpUrUXo/EVprZYaRcRSld2EbhiB5kDfHrW3qGoRaYhk1GRIox1eRgqjPQZY4oNmlaWlavBrKGTSZo5UBwWjYMAeuDjodwcHzFbtApULLxdYQv3Ut5bCTOOUzJkHyPtbH0qa60ClKUClAc9KUClKUClKUClKUClKUClKUClKUCsEZ61mlBgDHSs0qO4i1QaJa3FzJuIo3fHmVGQPmcD50HFO3biV9buotK0jLcjLzhftyvsif5QR82/DXQuHtK/Yy0g07RArX0il3cjKoTgSTy/hHuouxflA2AZl5Z2RWbyTS6per31y8jR20ZODLPIC0sjH7KIrEs2NuY4yQAe0sg4Ts7q6vG724CPNNJjHeMqkqqj7KDZVXwHXJJJDkXbJrosguj6IWdiwe5k955pHwVVsdWJwxAGPcUYC4q88EaCOz20jhjQS6ndblAcZI8GbflhiDe0++7bAllU827K7P6TcS6vrimVhKVgjHvXFzJ7WEyceyDzZOwzzZAU13rQdLe25p9TIa8lA7xlzyoB7sMWdxGuT/eJZjucAPTRdJ+rwz3Ld5cyYMsxGObGeVVGfYjXJCpnbJJyzMxp3a72hfsfEsOm4N7KCVzgiJeneEHqc5Cg7ZBz0weiV+etXtvr3izudWYqiyKF3wQI4e8iC5GN2APrzetBduF9Kg4Is21PjV+e+lXmd5TzOMjKwRhvteYHjnwFa/Yxokuhx32oa4ot47ghxG3s8iIXcuwPuj28DONgT4irnPp9hoTrNfe1cb8jTM88xPUiEMWfO3uxjw6VTO2ieZ9MklvlaONnRI7fqQWOTJcFTgnCkKgJVSQSWbl5ArXBkDdpmty6heg/RLYgorfhJ7hPzBkPqD512vX9ah4ege41V+WJBuepJOwVR4knbFUbsj+jcL6PBLeSIpnZpGOclmY8iKqjdmwqjlUE5ztk1VO164l4ms57qRJI7e1nWGOIkZLHHezSgdMZWNVzlcvnc4ANL1W87Ybt4mZrfSYjmRIzguD7qOw95mwdvdAB8QM9B4x4IS/017DhuKCHmMYBYYChXV2OVUkseXx65O9anYhZx2WkQNAVLSGR5GB+1zFcHyIVVHyqxyawdTJj4dw/UNc9Yo8HBAOf3r9fZXYYPMV2BDnXFHEI7LrG20vh0iS/ZfeCD2ecnMnL4uzHCqc9N84wbR2fcD/AFOv0riE9/qUvtPLIeYx5/loT0x4kf7YrmPAek/WPEtx9ZFnNvJPIO8OWYxv3cZbPUjmV9sD2RgAbV2DjbisaCndaapm1CUYht0HMSTsHcDpGOpJxnGM+IDnHGV4dS4osI9GH72AxLK69SMmSVScbgRMR8yK6jd2p1l3Gpry2UZI5G278j3mk3/gjoFPvbkjlxmu9mPAbcOd5d66wk1G4yZG6hOY8zKD4kndj02wNhk1ntr42eVvqjh7LTS4WYpufa92FceLbc3oQPE4CpxXycW6+LqwjJt4ZEMaRABpe5/gqo23dl5iTgKoYkgKa7Fqax6DDJqXF7LLNGvMq9Y4j0WK3VvtEnl70gM2d+VcKup2XcBJwXb815hrtxmR87INjyJ5AYGT4keQGOY8c61P2qajHp/Du9rGxw32TjZ53x9kZIX47bvig9uxmOaa6utQjj5pphIsUQ9lCXcPJI5x7ESEBc4OScAEjFWDtZ1mPheApdOLnVbhGXvHA5YI2yHMUe4jB3UfabGWZuWukaBosPCdqI7QZCJlmx7T8o3OPzwPCuHdnES8capc6lxO6CODEpV2AXJJES+19hAv+lc9TQdG7E+Fn4ZsDJqOVluCJGQ7d2oGEDA9Gxlj5cwHhVR1PiK47VdQ+rtEkeLTEz3rpsZEU4ZmPkxwqr+IEg9Bbu0jU7jU9NvZNGDpbJH/ABBs84LAP3YIysIUsS/VwPZ9n2mr3YNwzDeWEs8zyc0kxVljleMYjA5VYxkMfeY4zg8w2oMdp9jBdRWuh8GQI84kVmVAD3CqCOaVuqsxcEs2+M594Z6zoVgdLtreB2LmKKNC5+0UUKT88V9aZpUGkryaZEkSdSEUDJ8zjqfU1uUCou70GG/dm1LmmB2EchzGo22EY9g9M5YE7nfG1b91cpaKXu3VEHVnIUD4k7VXJuK21HKcIwm5c7d82Ut09WkIzIPSIN0xkUEJrapw5qmlxcOgRG4aUTQRjEbxhQ3eMg9kMpyQ4AJwwyRtXQ6qej8NPo7S3t8TealIOUtsiqudooQxxHGOpO5OCdycVIxaXcXftatcsM/ybbCIP85BlYjpzBlB+6KCbpUN+zsabwS3St976VM/+mV2X8xXhNez8P4bVWE9p0aflCyQjYc8yr7Lp15nQLy7ErgMwCwUpSgUpSgUpSgUpSgUpSgUpSgVqarp0erwyQagvNFIpVlyRkH1G4+IrbpQQfDPCltwygTS1bYFQzsWIDNzlVJ90FjkgYztnOBUlqenx6rFJBfrzRSKVZckZB2O43HxFbVKCu8M8F2nDQX6vVyUDBDI5fuw55nCA7LzHqQMnAyTgVYqUoFQ2ucK2WvkNrFtHK4GAzL7WOuOYb467etTNKCM0jh+10XJ0m3iiLbFkQBm/vN1PzNbd9ZR6ijRX6LJG3vI6hlPjuDt61sUoIfSOFrLRW59KtYYn3HOqKGweo5sZx6ZqO4Et0vtNj+mKrrOZpJFYBg3fSvIwYHr72N/KrTVT7OZRFBNaNs9pcTxEePKZGkib4FHXB9KD2t+z/TLZuaKyhznOCvMP6WyP0qyooQAIMAbADw+FZpQQ2o8K2epSie8gQzjpKuUfpj3kIPTbrW5pukQaXzHT4kQvuzKPac+bt1Y+pJrdpQKjbfQLW1ma4treFbhiSZVjUOS3vEsBnJ8fOpKlB8yxiYFZQCrAggjIIOxBHiK0tK0S20bmGkwRQ82Obuo1Tmx0zyjfGT+db9KBUFDwbp8MvfRWduJc55u6XY9eYbYB9RU7UbrWvW+hKG1SVU5tlXcu58kRfac+gBoJF1DghwCDsQehz1Bqhatoul8G886XD6f3m5WGUgOR4rCwZWI8ghxW3Ld6nxJtpSfV9sf506hrhh+CLOI/H3zn0FbOjcAWWmP31wrXN0cE3F03euSOhHNsvyAoKKeItV1wY4HF9JGelzdraRxnf3lH0cFh8Gz6VvJwNrmsKBxBq5iH3bdSPkSnJn9a6tSg5S3YZaXJ5tSu7uR/FudMn+pCaw3YPYoQbW5u1YdDzxnHwxGK6vSg5K3A2t8Onm4Y1MzqP5VxnceQ5yy7/5a39C7UGtZRacf25srg7CU57l+m+STyjf3ssvmRXS6jte0O34giaDV41kjPgeqn7ynqp9RQSAOelYdQ4IcZB2IPjnqDVE4JM3CtwdI1VzJFytJZTN1aNcc8LfijyCMeB8BgC4avqS6XGXkBZieVI196Vz7saDxJx8AASSACQHEdR7QrzQZZbSzaPurd2hTmJLcsTGNeYncnCjJpV8XsttLv95qo5rh/alZehdt5CufAsTWaC/UpSgUpSgUpSgUpSgUpSgUpSgUpSgUpSgUpSgUpSgVz/jNJeEbr630xGkgZVS+hT3iiZ5J0/EgODnbHkMsOgVgjPWg0tG1aHXIUn0qQSROMhh+oI6gjxB3Fb1UDUez6TTZXueArj6JK27wMOa3lPqv2M+YBx4AV9JxlqGkezxRpczY/nWWJkb15M8yD4nNBfaVULftN0yU8s1x3T+KTRyRkf1qB+RreXjrTGGRfWvzmQfoTQWGlVdu0LTieW2uO+b7sEckx/8AqU4+dZHEV3qG2i6fKAekt2ywJ8eUc0vyKD5UFnqM1HX4LB+6kbnnIyIYlMkhB2B5EBIX8Rwo8SKjvqG51LfX7tuQ/wAi0BgT4M4Yyt8Qyg+VTOm6ZDpS8mnRpGuckIoGSepbzJ8zvQRLfTtX9zFlEfE8stwfPYZiiPrmT4CtvSeHLfSmMkCFp296eVjJK3xd9wPwjA8hUtSgUpULxLK0vc2tqxVrhyrOpwUjVS0zKQcgkARhhupkU+FB8yavJqDNHw+qnkJV7iTPdIw2KoFIMzA7EAqo3BYMCtff7Pi4wdUmnmbOf4jRJv4ckJVWX+/zH1NSlrbpZosdqoSNAFVVGAoAwAAOgFetBE/szaeECD1AwfzG9eX7MRREmzluYmP3bmVgPgkrMg/pqbpQQg068txi2vQ/rcW6Mfh+4aMfpX2Ppy+99Fb1zIvzxg5+GamKUFJ4usLyZIbiSSBGtpo5FKRuWAZhFJhmfGO7d9ipzgdOtWPT9ES0fvZmea4xjvpSCwBxkIAAkYOBkIqg4Gc14cYsBaup/mNFEMecsqRD/mz8jU1QKUpQKUpQKUpQKUpQKUpQKUpQKUpQKUpQKUpQKUpQKUpQKUpQKUpQfMkYlGJACPIjNa/1dD/ZR/0L/wBK2qUHyiBBhAAPIV9UpQKUpQKUpQKgdSHJqFi7e6YrqMerN3Eij48sMh+RqeqO13TjqUWLdgkyMJIpCM8jp7pI8VO6sPFWYbZoJGlRmj6wL/mjuB3d0gHeQsd18OdD9uM+DjY9DhgVEnQKUpQKV8TSrApachVAyWYgAAdSSegqDfUJddHJoRaOE9bsr1Hj9GVh7Z8pCOQZBHPuKD6kf62u1WL+DanmdvBpmUqkfryKxdvVo/EHE7Wtp9jHpsaxWa8qL0GSScnLMxO7MSSSxJJJJOSa2aBSlKBSlKBSlKBSlKBSlKBSlKBSlKBSlKBSlKBSlKBSlKBSlKBSlKBSlKBSlKBSlKBSlKBSlKDS1PSodUAF6mSpyrglXQkYJR0IZDjbKkVHS2F3Ygmyu+ZRvi5hEhA+6rRNGfm3MfjSlBXbrjqe0Kq8cbEnGQGA/LmPn51MabPe6yOZZ4Yo+mEtyX+IZ5Sv5oaUoN+DhyIEPqLSXMgwQ07cwBHRljUCJG9VQH1qZpSgUpSgUpSg/9k="/>
          <p:cNvSpPr>
            <a:spLocks noGrp="1" noChangeAspect="1" noChangeArrowheads="1"/>
          </p:cNvSpPr>
          <p:nvPr>
            <p:ph type="ctrTitle"/>
          </p:nvPr>
        </p:nvSpPr>
        <p:spPr>
          <a:xfrm>
            <a:off x="533400" y="3429000"/>
            <a:ext cx="8153400" cy="1470025"/>
          </a:xfrm>
        </p:spPr>
        <p:txBody>
          <a:bodyPr anchor="t">
            <a:normAutofit/>
          </a:bodyPr>
          <a:lstStyle/>
          <a:p>
            <a:pPr algn="ctr">
              <a:defRPr/>
            </a:pPr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Operating System Concepts</a:t>
            </a:r>
          </a:p>
        </p:txBody>
      </p:sp>
      <p:sp>
        <p:nvSpPr>
          <p:cNvPr id="3075" name="AutoShape 4" descr="data:image/jpeg;base64,/9j/4AAQSkZJRgABAQAAAQABAAD/2wCEAAkGBxMHEhISBxQWFhEWGBgaGRUWFxobHRggGBoaFxcZGB8ZHDQiHB4lIhgYITEhJSotMC46GSAzOjMsNygtLi0BCgoKBQUFDgUFDisZExkrKysrKysrKysrKysrKysrKysrKysrKysrKysrKysrKysrKysrKysrKysrKysrKysrK//AABEIAJUBUgMBIgACEQEDEQH/xAAcAAEAAgMBAQEAAAAAAAAAAAAABQYBBAcDAgj/xABGEAACAQMCAwUEBwUGAwkBAAABAgMABBEFIQYSMQcTQVFhIjJxgRQVQlJikaEWIzNDklNyc4KisUSy0SQlNDVjZHSj4Qj/xAAUAQEAAAAAAAAAAAAAAAAAAAAA/8QAFBEBAAAAAAAAAAAAAAAAAAAAAP/aAAwDAQACEQMRAD8A7bPMtupe4YKg3LMQAPUk7CvCz1KO9JFsS22c8rcpHTZiMH5GtGyg+tZDcXe6IxWBD7o5TymYjoXYg8rb4XGMFmzM0ClKUCoi91hmdodFjE0y4DktyxxZGf3j4PtY35FBbcZCgg19a3cSMY7fTzyyy5zIMHuo1x3kgB2Lbqq9d3BIIBrc0+xj02NYrNeVF6DJJJJyzMTuzEkksSSSSSSTQRH1DPe76xeSnI3jtv8As8Y+BUmXPh/E+Qr7ThG0X3lkY+bzzuT8S0hJqdpQV9uELdTm1e5ibzjupwP6TIVPzFYWxv8ATf8Awdwt0g+xcqEc/CWFQo+cZ+Iqw0oInSteS/cxTK8NyBloJQA2NgWQglZF3HtISBkA4O1S1aepabHqSgXI3U8yONnjbpzIw3U7keoJByCRWvpV64drbUjmdF5g4GBKmcCQeAYHZlHQkHoy0EpSlKBSlKBSlKBSlKBSlKBSlKBSlKBSlKBSlKBSlKBSlKBSlKBSlKBSlKBSlKBSlKCJ4SfvLGzI8YIf+Rc59alqrfCd39He5sLk/vLdyyfihlYvCV8wuTEf8P1qyUClKUEPpKd/cXcz/eSFN8+xEvOdvA95LKD/AHV8tpiorhwYjl8/pFzn5zuR+hFStB5XNwtqjyXBCoilmY9AFGST8AKh9N4mW8lWG7gnt3kBMRnVQJQBkheVzhwBzFGw2MnGxxIa3bNeW88cGOd43Vc9MlSBn0zUfqs6X9vBPD4TW7KT1UmVY3U+TYZ0I8MkUE7SlQ+pcU2emP3d3Onff2S5eQ+O0cYLnp5UExUJxUPoyR3SbNbOrk+cbEJOp8xyEtjplEPhWE4njk3SG75fP6JOP0ZA36VDcW8SWuoWc9usjJLcL3CJLHJC7NMRECqzKpbHPk48ATQXWlKUClKUClKUClKUClKUClKUClKUClKUClKUClKUClKUClKUClKUClKUClKUClKUFX400Ka77u84eIXULfPd5OFmQ+/BJvgq2MjPQ4OR1r14Q4xg4nVlizFdR7S20m0kbDZhg+8M/aHzwdqsdVHjPgKHiRhPbO1tfJ7l1CSGG2AHwRzDw6gjzxtQW6lcrbivWeDfY4ptPpluP+KtuuB4uoGPzCfE1L6T2v6VqOOecwsfszIy4+LLlf1oLPp5Ntc3MT9JOSZOmN1EUijz5TGrH/GFS1UrW+MNPkVJ7G+tu+hPMo75PbB2kiO/Rx0zsGCNvy4rVvu2LSrZQYZXlcgERxxtzbjIHtAKD4YzQX+ubcZ6wuhzSy6YytDCUmu4XcKhcEGFImwSs745yg2PdgnlLZbEOq6vxv7OnxHTbI+9PLkzuPHul25M/ex6hvCqnwpokXHF8YrUH6msGJCsS30qVicyyN9tnwSSeihVwOag2hx6vGFwY9bu20yywrLEOdJbhTuGabl5UQ+SnfJG/Wr9oGpaLoUfJotxZRp4lZo8nA6uxbmY+rEmp/VNFttXUJqkEUqjoJEVuXw9nI2+VVWbsj0eY8xtceiyygfkHoNrV+03S9LGXukkbwSD96WPkOTYfMivDSrWbjN1ueI7furNObuLOUBmcspQzXCnb3WYKh6cxPkal9E4LsNBIbSrWJHHR+XmcfBnyw/Op+gqNwW4MeNo2ZtNkdY2RyWNqznljZGJz3JYhShzyllIIGRVuqvdoUQm0vUBKMj6NMd/NULKfkQDUtpMjSwQtP75jQt8SoJ/Wg26UqL4l16Hhq3kudTbEaDoOrE+6ijxY/8A70BoJNmC+8cfGs1+deHbG67Yb9p9aLLYRNkoCeVR9mGP8RHvN13ztlRX6FdktEJchY0XJJOAoUbkk9AAKD1pXBuIONr7tDvlseBnkit1O8yEoWAIDSuw3RB4LnJyM7kKO16Jp50qCKGSWSZkXBllYs7nqWYk56+HhsKDepStPVNUh0lO81GRUXOBnqxPRVA3Zj4KASaDcrwvLyOxQyXrpHGvV3YKo+JOwqBF7e61/wCWxi0g/trheaZh/wCnDnCf3pDkeMdYuNNsuHl+l6/Jzum/0i7bnZSf7MEcqE/djUZ8qD1/agXe2h289x+MJ3UY9eeYqGHrGGrPJqV3jme1th4qFkuG+TExgH/Ka+LXV7rWRzaRAIYT7st1zBm8mWFfa5T+NkPpUfrl5q+hxvcJ9Eu44wWeJI5YZCoGT3ZMjgn0I8NsnaglV0CZzm71C6b8KiCNflyQ83+qs/syvU3N5n/5Mn+wOP0qQ0XUk1mCG4tM93KiuoPUBhnB9R0rdoK9Jw5KhzZahdofJjDIvzEkRb8mFaF7eatog5migv4h1EPNBMB4nlZmRzjwBBPlvVwpQVnhPjqz4pLJYuUuFzz28o5JFxs2x64PXBOPHFWauYdsvBv02E6lomY762HOXj9lnRepJG/OoGQ3kCPLE12T8YnjGz57vH0mJuSXG3McZVwB05h+obwxQXWlKUClKUClKUClKUClKUClKUClKUCobVeE7HVyTqVrA7H7RjXm/qA5v1qZpQUkdkujg5+hjP8AizY/LvMVsjhGHh5xc8L20QcAB4eVQZAM4Mbt7kgycZPK3RsbMttpQUfj3iuNNJvptOY94qd0UOVkiaUiPDqd0YBs/kRkb1nsa0gaRpNtge3MDMx8+83X/QEHyqJ7e9Kjm02S4CDvkaId4Nm5S4HKSPeXJBwcgHfrUhwNqV3Z6dYmS3FxB3EQVrdgJFAQDDxykBsYwWVyT9wUF9pUDBxlZSMEmnEMh/l3AaB/kswBPyzUzFcJMMxMpHmCD/tQetK0dT1m30lQ2qTxRKTgGR1UE4JwMnrsfyqBk4y+tPY4Oha6c7d8waO3TwJaRh7ePuxhjtjagzxy/wBad1pluf3l0cy46pAhBmY+XNtEPWTbpVqA5dh0qI4d0U6WHkvn767lwZZsY5se6iD7Ma5wF9SepJqYoPK5uFtEaS5YKiAszMcBQBkkk9ABX5z4k1W47X9SS10clbRCeTI2VRs88g8zkAA+ajYk5me2njd9ZmGk8OksOcLKU6yPkBYVx4A9fM7eBz0jsx4JTgy1CPg3UmGmceJ8EU/dXJHrufHFBO8PaJDw3bx22nDljjHU9WP2nY+JJ3JriXahx5JxjOul8I5eJnCMyfz2z0U/2YxnPQ4z0GTu9tnaMWDafoLEIciaZT72DhokP3cghmHXBXwap7sP4C+ooRfaov8A2qZfYU9Yozv8mbYnyGBtvQWrs64Li4LthHFhp3wZpfvN5D8K5IA+J6k1a61dT1GLS4zLfsFQYHiSSdlVQN2YnYKASTsBUK1hNxJvrIMVoelqD7co/wDcsDsp/slOPvFslQH1NrsmqMY+F1V8Eq90+e5jI6hcbzuOnKhCjBBcEYrZ0nh2OxfvrtnnuiMGeXBYA9VjUDliX8KAZwM5O9S0USwqFhAVVAAUDAAHQADoK1tY1OLRoZLjUWCRRqWZj/sPMk4AHiSBQaHF/E8HCdu1xqZ2GyoPekbwVf8Ar4DJqo8G6DccUypqvGw362lmc8kC9RIynrIeoJ3Gx68oWvcKWEvapfHUteUjT7duW3gPRiDncdCOhY+Jwu4GB2qgVgjm2NZpQeFhZpp0aQ2ShYo1Cqo6AAYA3r3pSgUpSg87iITKyy+6wIOfIjBrhv8A/M4bn1DHucsOfjmTH6Zro/aPxGdJtzb6YDJf3IMcEKbtlgQZMeCqMnJ22+OHZfwd+xtmIpiDcSHnlYdOYjAUeijb1OT40FvpSlApSlApSlApSlApSlApSlApSlApSlApSlBHcRaQmvWs9tc7LKjLn7pI9lh6g4PyqjdjGpvaRTaTrHs3dm7AITu0bHmDLnqAW6+TJ510qq3xRwjHrjx3Fo7W99F/CuowCw/C6naRNz7J8z0ychYJ4FuRy3CqynwYAj8jUJLwTpspy9ja5/wIx/sta8Gu3emDl4jtXbH/ABFmDMjeGTGP3qH0CsB96tgcaWA/j3UUZ+7Me6b5rKAR+VB72XCljYNzWVnbo33lhQH8+XNTAGOlQDcZ2JGbe4SX0g5pj8hCGNY+vLi+H/c1nJg9JLo9wn9JBl+RQZ86CfZggJY4A6k+Fcl7VO1MaZF3HDmWkmU4uRsgXoWhP2/IOPZznBJBAtetWSWNvJdccT9/HEvMYVXu4PRRFzEykkgASswzjAWuM8G6RL2qarJc6sMWyENIB7qqP4VuvoQMfAMepoLh2D8C/RUGp6sv72QHuFb7KnYy7+LdB6ZP2trD2m8ZjT4Zo7RyEQ8k0inDM5GRawkdJGBBdx/DXJ94rif4i1fuea205xEI05p7jbltIgM7eHesPcXwA5iMAK3Ae7k7TdRitdHUxWkeQinJ7qLmzJM+fekcnmYk5ZmAJPWgmeyHg5uL7o3+soPosLDkQDCu645UUf2aDGR47Dfeu96vqq6aFAVpJnJEcKY5pCOuM7BR4scBfE1HhouFoYLLQouaTl5YYAcZA9+SVseygJyzkHJbADMwB3NH0n6CWlu2726kx3kpGNhuEjGfYjXfCA+ZJZiWIeGm6OzyC510rJcjPIo3jtwRgrDkZLY2MhHM2T7q4UTdaGqa1baOAdVnihB6d46rn4cx3+Vfel6rBq6l9KmjmQHBaN1YA9cHlOx9KDcrhvG2pS9pupppWiMRZwtmaQdCUOJH9QvuqOhJz0IItvbVxp+zFp3Ni2Lq4BVSOqJ0d/Q78o9ST9mtnsf4N/ZSyBulxdT4eXPVRj2I/wDKDv6s3pQXHStOj0iGODT1CxRqFVR4AefmT1J8SSa26wTjrUJLxjp8L8kt7ahwcEGePY+R9rY0E5SvlHDgFCCD0IrT1PWLfSADqk8UQPTvHVc+g5jv8qDepUZpfEFrqzMmmXEUjr1RHUsPUqDkD1qSJx1oM1H6pYSX2BBcyQp4iJY+Y/5pEbHyGfWtWz4ssb6UQWd3A8x2CLKpJI6gYO59BUneXcdihkvXSONeruwVR8STgUGjo3DtvoxZ7NMzP78zsXlf+/I5LEbDbOBjpUrUXo/EVprZYaRcRSld2EbhiB5kDfHrW3qGoRaYhk1GRIox1eRgqjPQZY4oNmlaWlavBrKGTSZo5UBwWjYMAeuDjodwcHzFbtApULLxdYQv3Ut5bCTOOUzJkHyPtbH0qa60ClKUClAc9KUClKUClKUClKUClKUClKUClKUCsEZ61mlBgDHSs0qO4i1QaJa3FzJuIo3fHmVGQPmcD50HFO3biV9buotK0jLcjLzhftyvsif5QR82/DXQuHtK/Yy0g07RArX0il3cjKoTgSTy/hHuouxflA2AZl5Z2RWbyTS6per31y8jR20ZODLPIC0sjH7KIrEs2NuY4yQAe0sg4Ts7q6vG724CPNNJjHeMqkqqj7KDZVXwHXJJJDkXbJrosguj6IWdiwe5k955pHwVVsdWJwxAGPcUYC4q88EaCOz20jhjQS6ndblAcZI8GbflhiDe0++7bAllU827K7P6TcS6vrimVhKVgjHvXFzJ7WEyceyDzZOwzzZAU13rQdLe25p9TIa8lA7xlzyoB7sMWdxGuT/eJZjucAPTRdJ+rwz3Ld5cyYMsxGObGeVVGfYjXJCpnbJJyzMxp3a72hfsfEsOm4N7KCVzgiJeneEHqc5Cg7ZBz0weiV+etXtvr3izudWYqiyKF3wQI4e8iC5GN2APrzetBduF9Kg4Is21PjV+e+lXmd5TzOMjKwRhvteYHjnwFa/Yxokuhx32oa4ot47ghxG3s8iIXcuwPuj28DONgT4irnPp9hoTrNfe1cb8jTM88xPUiEMWfO3uxjw6VTO2ieZ9MklvlaONnRI7fqQWOTJcFTgnCkKgJVSQSWbl5ArXBkDdpmty6heg/RLYgorfhJ7hPzBkPqD512vX9ah4ege41V+WJBuepJOwVR4knbFUbsj+jcL6PBLeSIpnZpGOclmY8iKqjdmwqjlUE5ztk1VO164l4ms57qRJI7e1nWGOIkZLHHezSgdMZWNVzlcvnc4ANL1W87Ybt4mZrfSYjmRIzguD7qOw95mwdvdAB8QM9B4x4IS/017DhuKCHmMYBYYChXV2OVUkseXx65O9anYhZx2WkQNAVLSGR5GB+1zFcHyIVVHyqxyawdTJj4dw/UNc9Yo8HBAOf3r9fZXYYPMV2BDnXFHEI7LrG20vh0iS/ZfeCD2ecnMnL4uzHCqc9N84wbR2fcD/AFOv0riE9/qUvtPLIeYx5/loT0x4kf7YrmPAek/WPEtx9ZFnNvJPIO8OWYxv3cZbPUjmV9sD2RgAbV2DjbisaCndaapm1CUYht0HMSTsHcDpGOpJxnGM+IDnHGV4dS4osI9GH72AxLK69SMmSVScbgRMR8yK6jd2p1l3Gpry2UZI5G278j3mk3/gjoFPvbkjlxmu9mPAbcOd5d66wk1G4yZG6hOY8zKD4kndj02wNhk1ntr42eVvqjh7LTS4WYpufa92FceLbc3oQPE4CpxXycW6+LqwjJt4ZEMaRABpe5/gqo23dl5iTgKoYkgKa7Fqax6DDJqXF7LLNGvMq9Y4j0WK3VvtEnl70gM2d+VcKup2XcBJwXb815hrtxmR87INjyJ5AYGT4keQGOY8c61P2qajHp/Du9rGxw32TjZ53x9kZIX47bvig9uxmOaa6utQjj5pphIsUQ9lCXcPJI5x7ESEBc4OScAEjFWDtZ1mPheApdOLnVbhGXvHA5YI2yHMUe4jB3UfabGWZuWukaBosPCdqI7QZCJlmx7T8o3OPzwPCuHdnES8capc6lxO6CODEpV2AXJJES+19hAv+lc9TQdG7E+Fn4ZsDJqOVluCJGQ7d2oGEDA9Gxlj5cwHhVR1PiK47VdQ+rtEkeLTEz3rpsZEU4ZmPkxwqr+IEg9Bbu0jU7jU9NvZNGDpbJH/ABBs84LAP3YIysIUsS/VwPZ9n2mr3YNwzDeWEs8zyc0kxVljleMYjA5VYxkMfeY4zg8w2oMdp9jBdRWuh8GQI84kVmVAD3CqCOaVuqsxcEs2+M594Z6zoVgdLtreB2LmKKNC5+0UUKT88V9aZpUGkryaZEkSdSEUDJ8zjqfU1uUCou70GG/dm1LmmB2EchzGo22EY9g9M5YE7nfG1b91cpaKXu3VEHVnIUD4k7VXJuK21HKcIwm5c7d82Ut09WkIzIPSIN0xkUEJrapw5qmlxcOgRG4aUTQRjEbxhQ3eMg9kMpyQ4AJwwyRtXQ6qej8NPo7S3t8TealIOUtsiqudooQxxHGOpO5OCdycVIxaXcXftatcsM/ybbCIP85BlYjpzBlB+6KCbpUN+zsabwS3St976VM/+mV2X8xXhNez8P4bVWE9p0aflCyQjYc8yr7Lp15nQLy7ErgMwCwUpSgUpSgUpSgUpSgUpSgUpSgVqarp0erwyQagvNFIpVlyRkH1G4+IrbpQQfDPCltwygTS1bYFQzsWIDNzlVJ90FjkgYztnOBUlqenx6rFJBfrzRSKVZckZB2O43HxFbVKCu8M8F2nDQX6vVyUDBDI5fuw55nCA7LzHqQMnAyTgVYqUoFQ2ucK2WvkNrFtHK4GAzL7WOuOYb467etTNKCM0jh+10XJ0m3iiLbFkQBm/vN1PzNbd9ZR6ijRX6LJG3vI6hlPjuDt61sUoIfSOFrLRW59KtYYn3HOqKGweo5sZx6ZqO4Et0vtNj+mKrrOZpJFYBg3fSvIwYHr72N/KrTVT7OZRFBNaNs9pcTxEePKZGkib4FHXB9KD2t+z/TLZuaKyhznOCvMP6WyP0qyooQAIMAbADw+FZpQQ2o8K2epSie8gQzjpKuUfpj3kIPTbrW5pukQaXzHT4kQvuzKPac+bt1Y+pJrdpQKjbfQLW1ma4treFbhiSZVjUOS3vEsBnJ8fOpKlB8yxiYFZQCrAggjIIOxBHiK0tK0S20bmGkwRQ82Obuo1Tmx0zyjfGT+db9KBUFDwbp8MvfRWduJc55u6XY9eYbYB9RU7UbrWvW+hKG1SVU5tlXcu58kRfac+gBoJF1DghwCDsQehz1Bqhatoul8G886XD6f3m5WGUgOR4rCwZWI8ghxW3Ld6nxJtpSfV9sf506hrhh+CLOI/H3zn0FbOjcAWWmP31wrXN0cE3F03euSOhHNsvyAoKKeItV1wY4HF9JGelzdraRxnf3lH0cFh8Gz6VvJwNrmsKBxBq5iH3bdSPkSnJn9a6tSg5S3YZaXJ5tSu7uR/FudMn+pCaw3YPYoQbW5u1YdDzxnHwxGK6vSg5K3A2t8Onm4Y1MzqP5VxnceQ5yy7/5a39C7UGtZRacf25srg7CU57l+m+STyjf3ssvmRXS6jte0O34giaDV41kjPgeqn7ynqp9RQSAOelYdQ4IcZB2IPjnqDVE4JM3CtwdI1VzJFytJZTN1aNcc8LfijyCMeB8BgC4avqS6XGXkBZieVI196Vz7saDxJx8AASSACQHEdR7QrzQZZbSzaPurd2hTmJLcsTGNeYncnCjJpV8XsttLv95qo5rh/alZehdt5CufAsTWaC/UpSgUpSgUpSgUpSgUpSgUpSgUpSgUpSgUpSgUpSgVz/jNJeEbr630xGkgZVS+hT3iiZ5J0/EgODnbHkMsOgVgjPWg0tG1aHXIUn0qQSROMhh+oI6gjxB3Fb1UDUez6TTZXueArj6JK27wMOa3lPqv2M+YBx4AV9JxlqGkezxRpczY/nWWJkb15M8yD4nNBfaVULftN0yU8s1x3T+KTRyRkf1qB+RreXjrTGGRfWvzmQfoTQWGlVdu0LTieW2uO+b7sEckx/8AqU4+dZHEV3qG2i6fKAekt2ywJ8eUc0vyKD5UFnqM1HX4LB+6kbnnIyIYlMkhB2B5EBIX8Rwo8SKjvqG51LfX7tuQ/wAi0BgT4M4Yyt8Qyg+VTOm6ZDpS8mnRpGuckIoGSepbzJ8zvQRLfTtX9zFlEfE8stwfPYZiiPrmT4CtvSeHLfSmMkCFp296eVjJK3xd9wPwjA8hUtSgUpULxLK0vc2tqxVrhyrOpwUjVS0zKQcgkARhhupkU+FB8yavJqDNHw+qnkJV7iTPdIw2KoFIMzA7EAqo3BYMCtff7Pi4wdUmnmbOf4jRJv4ckJVWX+/zH1NSlrbpZosdqoSNAFVVGAoAwAAOgFetBE/szaeECD1AwfzG9eX7MRREmzluYmP3bmVgPgkrMg/pqbpQQg068txi2vQ/rcW6Mfh+4aMfpX2Ppy+99Fb1zIvzxg5+GamKUFJ4usLyZIbiSSBGtpo5FKRuWAZhFJhmfGO7d9ipzgdOtWPT9ES0fvZmea4xjvpSCwBxkIAAkYOBkIqg4Gc14cYsBaup/mNFEMecsqRD/mz8jU1QKUpQKUpQKUpQKUpQKUpQKUpQKUpQKUpQKUpQKUpQKUpQKUpQKUpQfMkYlGJACPIjNa/1dD/ZR/0L/wBK2qUHyiBBhAAPIV9UpQKUpQKUpQKgdSHJqFi7e6YrqMerN3Eij48sMh+RqeqO13TjqUWLdgkyMJIpCM8jp7pI8VO6sPFWYbZoJGlRmj6wL/mjuB3d0gHeQsd18OdD9uM+DjY9DhgVEnQKUpQKV8TSrApachVAyWYgAAdSSegqDfUJddHJoRaOE9bsr1Hj9GVh7Z8pCOQZBHPuKD6kf62u1WL+DanmdvBpmUqkfryKxdvVo/EHE7Wtp9jHpsaxWa8qL0GSScnLMxO7MSSSxJJJJOSa2aBSlKBSlKBSlKBSlKBSlKBSlKBSlKBSlKBSlKBSlKBSlKBSlKBSlKBSlKBSlKBSlKBSlKBSlKDS1PSodUAF6mSpyrglXQkYJR0IZDjbKkVHS2F3Ygmyu+ZRvi5hEhA+6rRNGfm3MfjSlBXbrjqe0Kq8cbEnGQGA/LmPn51MabPe6yOZZ4Yo+mEtyX+IZ5Sv5oaUoN+DhyIEPqLSXMgwQ07cwBHRljUCJG9VQH1qZpSgUpSgUpSg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3076" name="AutoShape 6" descr="data:image/jpeg;base64,/9j/4AAQSkZJRgABAQAAAQABAAD/2wCEAAkGBxMHEhISBxQWFhEWGBgaGRUWFxobHRggGBoaFxcZGB8ZHDQiHB4lIhgYITEhJSotMC46GSAzOjMsNygtLi0BCgoKBQUFDgUFDisZExkrKysrKysrKysrKysrKysrKysrKysrKysrKysrKysrKysrKysrKysrKysrKysrKysrK//AABEIAJUBUgMBIgACEQEDEQH/xAAcAAEAAgMBAQEAAAAAAAAAAAAABQYBBAcDAgj/xABGEAACAQMCAwUEBwUGAwkBAAABAgMABBEFIQYSMQcTQVFhIjJxgRQVQlJikaEWIzNDklNyc4KisUSy0SQlNDVjZHSj4Qj/xAAUAQEAAAAAAAAAAAAAAAAAAAAA/8QAFBEBAAAAAAAAAAAAAAAAAAAAAP/aAAwDAQACEQMRAD8A7bPMtupe4YKg3LMQAPUk7CvCz1KO9JFsS22c8rcpHTZiMH5GtGyg+tZDcXe6IxWBD7o5TymYjoXYg8rb4XGMFmzM0ClKUCoi91hmdodFjE0y4DktyxxZGf3j4PtY35FBbcZCgg19a3cSMY7fTzyyy5zIMHuo1x3kgB2Lbqq9d3BIIBrc0+xj02NYrNeVF6DJJJJyzMTuzEkksSSSSSSTQRH1DPe76xeSnI3jtv8As8Y+BUmXPh/E+Qr7ThG0X3lkY+bzzuT8S0hJqdpQV9uELdTm1e5ibzjupwP6TIVPzFYWxv8ATf8Awdwt0g+xcqEc/CWFQo+cZ+Iqw0oInSteS/cxTK8NyBloJQA2NgWQglZF3HtISBkA4O1S1aepabHqSgXI3U8yONnjbpzIw3U7keoJByCRWvpV64drbUjmdF5g4GBKmcCQeAYHZlHQkHoy0EpSlKBSlKBSlKBSlKBSlKBSlKBSlKBSlKBSlKBSlKBSlKBSlKBSlKBSlKBSlKBSlKCJ4SfvLGzI8YIf+Rc59alqrfCd39He5sLk/vLdyyfihlYvCV8wuTEf8P1qyUClKUEPpKd/cXcz/eSFN8+xEvOdvA95LKD/AHV8tpiorhwYjl8/pFzn5zuR+hFStB5XNwtqjyXBCoilmY9AFGST8AKh9N4mW8lWG7gnt3kBMRnVQJQBkheVzhwBzFGw2MnGxxIa3bNeW88cGOd43Vc9MlSBn0zUfqs6X9vBPD4TW7KT1UmVY3U+TYZ0I8MkUE7SlQ+pcU2emP3d3Onff2S5eQ+O0cYLnp5UExUJxUPoyR3SbNbOrk+cbEJOp8xyEtjplEPhWE4njk3SG75fP6JOP0ZA36VDcW8SWuoWc9usjJLcL3CJLHJC7NMRECqzKpbHPk48ATQXWlKUClKUClKUClKUClKUClKUClKUClKUClKUClKUClKUClKUClKUClKUClKUClKUFX400Ka77u84eIXULfPd5OFmQ+/BJvgq2MjPQ4OR1r14Q4xg4nVlizFdR7S20m0kbDZhg+8M/aHzwdqsdVHjPgKHiRhPbO1tfJ7l1CSGG2AHwRzDw6gjzxtQW6lcrbivWeDfY4ptPpluP+KtuuB4uoGPzCfE1L6T2v6VqOOecwsfszIy4+LLlf1oLPp5Ntc3MT9JOSZOmN1EUijz5TGrH/GFS1UrW+MNPkVJ7G+tu+hPMo75PbB2kiO/Rx0zsGCNvy4rVvu2LSrZQYZXlcgERxxtzbjIHtAKD4YzQX+ubcZ6wuhzSy6YytDCUmu4XcKhcEGFImwSs745yg2PdgnlLZbEOq6vxv7OnxHTbI+9PLkzuPHul25M/ex6hvCqnwpokXHF8YrUH6msGJCsS30qVicyyN9tnwSSeihVwOag2hx6vGFwY9bu20yywrLEOdJbhTuGabl5UQ+SnfJG/Wr9oGpaLoUfJotxZRp4lZo8nA6uxbmY+rEmp/VNFttXUJqkEUqjoJEVuXw9nI2+VVWbsj0eY8xtceiyygfkHoNrV+03S9LGXukkbwSD96WPkOTYfMivDSrWbjN1ueI7furNObuLOUBmcspQzXCnb3WYKh6cxPkal9E4LsNBIbSrWJHHR+XmcfBnyw/Op+gqNwW4MeNo2ZtNkdY2RyWNqznljZGJz3JYhShzyllIIGRVuqvdoUQm0vUBKMj6NMd/NULKfkQDUtpMjSwQtP75jQt8SoJ/Wg26UqL4l16Hhq3kudTbEaDoOrE+6ijxY/8A70BoJNmC+8cfGs1+deHbG67Yb9p9aLLYRNkoCeVR9mGP8RHvN13ztlRX6FdktEJchY0XJJOAoUbkk9AAKD1pXBuIONr7tDvlseBnkit1O8yEoWAIDSuw3RB4LnJyM7kKO16Jp50qCKGSWSZkXBllYs7nqWYk56+HhsKDepStPVNUh0lO81GRUXOBnqxPRVA3Zj4KASaDcrwvLyOxQyXrpHGvV3YKo+JOwqBF7e61/wCWxi0g/trheaZh/wCnDnCf3pDkeMdYuNNsuHl+l6/Jzum/0i7bnZSf7MEcqE/djUZ8qD1/agXe2h289x+MJ3UY9eeYqGHrGGrPJqV3jme1th4qFkuG+TExgH/Ka+LXV7rWRzaRAIYT7st1zBm8mWFfa5T+NkPpUfrl5q+hxvcJ9Eu44wWeJI5YZCoGT3ZMjgn0I8NsnaglV0CZzm71C6b8KiCNflyQ83+qs/syvU3N5n/5Mn+wOP0qQ0XUk1mCG4tM93KiuoPUBhnB9R0rdoK9Jw5KhzZahdofJjDIvzEkRb8mFaF7eatog5migv4h1EPNBMB4nlZmRzjwBBPlvVwpQVnhPjqz4pLJYuUuFzz28o5JFxs2x64PXBOPHFWauYdsvBv02E6lomY762HOXj9lnRepJG/OoGQ3kCPLE12T8YnjGz57vH0mJuSXG3McZVwB05h+obwxQXWlKUClKUClKUClKUClKUClKUClKUCobVeE7HVyTqVrA7H7RjXm/qA5v1qZpQUkdkujg5+hjP8AizY/LvMVsjhGHh5xc8L20QcAB4eVQZAM4Mbt7kgycZPK3RsbMttpQUfj3iuNNJvptOY94qd0UOVkiaUiPDqd0YBs/kRkb1nsa0gaRpNtge3MDMx8+83X/QEHyqJ7e9Kjm02S4CDvkaId4Nm5S4HKSPeXJBwcgHfrUhwNqV3Z6dYmS3FxB3EQVrdgJFAQDDxykBsYwWVyT9wUF9pUDBxlZSMEmnEMh/l3AaB/kswBPyzUzFcJMMxMpHmCD/tQetK0dT1m30lQ2qTxRKTgGR1UE4JwMnrsfyqBk4y+tPY4Oha6c7d8waO3TwJaRh7ePuxhjtjagzxy/wBad1pluf3l0cy46pAhBmY+XNtEPWTbpVqA5dh0qI4d0U6WHkvn767lwZZsY5se6iD7Ma5wF9SepJqYoPK5uFtEaS5YKiAszMcBQBkkk9ABX5z4k1W47X9SS10clbRCeTI2VRs88g8zkAA+ajYk5me2njd9ZmGk8OksOcLKU6yPkBYVx4A9fM7eBz0jsx4JTgy1CPg3UmGmceJ8EU/dXJHrufHFBO8PaJDw3bx22nDljjHU9WP2nY+JJ3JriXahx5JxjOul8I5eJnCMyfz2z0U/2YxnPQ4z0GTu9tnaMWDafoLEIciaZT72DhokP3cghmHXBXwap7sP4C+ooRfaov8A2qZfYU9Yozv8mbYnyGBtvQWrs64Li4LthHFhp3wZpfvN5D8K5IA+J6k1a61dT1GLS4zLfsFQYHiSSdlVQN2YnYKASTsBUK1hNxJvrIMVoelqD7co/wDcsDsp/slOPvFslQH1NrsmqMY+F1V8Eq90+e5jI6hcbzuOnKhCjBBcEYrZ0nh2OxfvrtnnuiMGeXBYA9VjUDliX8KAZwM5O9S0USwqFhAVVAAUDAAHQADoK1tY1OLRoZLjUWCRRqWZj/sPMk4AHiSBQaHF/E8HCdu1xqZ2GyoPekbwVf8Ar4DJqo8G6DccUypqvGw362lmc8kC9RIynrIeoJ3Gx68oWvcKWEvapfHUteUjT7duW3gPRiDncdCOhY+Jwu4GB2qgVgjm2NZpQeFhZpp0aQ2ShYo1Cqo6AAYA3r3pSgUpSg87iITKyy+6wIOfIjBrhv8A/M4bn1DHucsOfjmTH6Zro/aPxGdJtzb6YDJf3IMcEKbtlgQZMeCqMnJ22+OHZfwd+xtmIpiDcSHnlYdOYjAUeijb1OT40FvpSlApSlApSlApSlApSlApSlApSlApSlApSlBHcRaQmvWs9tc7LKjLn7pI9lh6g4PyqjdjGpvaRTaTrHs3dm7AITu0bHmDLnqAW6+TJ510qq3xRwjHrjx3Fo7W99F/CuowCw/C6naRNz7J8z0ychYJ4FuRy3CqynwYAj8jUJLwTpspy9ja5/wIx/sta8Gu3emDl4jtXbH/ABFmDMjeGTGP3qH0CsB96tgcaWA/j3UUZ+7Me6b5rKAR+VB72XCljYNzWVnbo33lhQH8+XNTAGOlQDcZ2JGbe4SX0g5pj8hCGNY+vLi+H/c1nJg9JLo9wn9JBl+RQZ86CfZggJY4A6k+Fcl7VO1MaZF3HDmWkmU4uRsgXoWhP2/IOPZznBJBAtetWSWNvJdccT9/HEvMYVXu4PRRFzEykkgASswzjAWuM8G6RL2qarJc6sMWyENIB7qqP4VuvoQMfAMepoLh2D8C/RUGp6sv72QHuFb7KnYy7+LdB6ZP2trD2m8ZjT4Zo7RyEQ8k0inDM5GRawkdJGBBdx/DXJ94rif4i1fuea205xEI05p7jbltIgM7eHesPcXwA5iMAK3Ae7k7TdRitdHUxWkeQinJ7qLmzJM+fekcnmYk5ZmAJPWgmeyHg5uL7o3+soPosLDkQDCu645UUf2aDGR47Dfeu96vqq6aFAVpJnJEcKY5pCOuM7BR4scBfE1HhouFoYLLQouaTl5YYAcZA9+SVseygJyzkHJbADMwB3NH0n6CWlu2726kx3kpGNhuEjGfYjXfCA+ZJZiWIeGm6OzyC510rJcjPIo3jtwRgrDkZLY2MhHM2T7q4UTdaGqa1baOAdVnihB6d46rn4cx3+Vfel6rBq6l9KmjmQHBaN1YA9cHlOx9KDcrhvG2pS9pupppWiMRZwtmaQdCUOJH9QvuqOhJz0IItvbVxp+zFp3Ni2Lq4BVSOqJ0d/Q78o9ST9mtnsf4N/ZSyBulxdT4eXPVRj2I/wDKDv6s3pQXHStOj0iGODT1CxRqFVR4AefmT1J8SSa26wTjrUJLxjp8L8kt7ahwcEGePY+R9rY0E5SvlHDgFCCD0IrT1PWLfSADqk8UQPTvHVc+g5jv8qDepUZpfEFrqzMmmXEUjr1RHUsPUqDkD1qSJx1oM1H6pYSX2BBcyQp4iJY+Y/5pEbHyGfWtWz4ssb6UQWd3A8x2CLKpJI6gYO59BUneXcdihkvXSONeruwVR8STgUGjo3DtvoxZ7NMzP78zsXlf+/I5LEbDbOBjpUrUXo/EVprZYaRcRSld2EbhiB5kDfHrW3qGoRaYhk1GRIox1eRgqjPQZY4oNmlaWlavBrKGTSZo5UBwWjYMAeuDjodwcHzFbtApULLxdYQv3Ut5bCTOOUzJkHyPtbH0qa60ClKUClAc9KUClKUClKUClKUClKUClKUClKUCsEZ61mlBgDHSs0qO4i1QaJa3FzJuIo3fHmVGQPmcD50HFO3biV9buotK0jLcjLzhftyvsif5QR82/DXQuHtK/Yy0g07RArX0il3cjKoTgSTy/hHuouxflA2AZl5Z2RWbyTS6per31y8jR20ZODLPIC0sjH7KIrEs2NuY4yQAe0sg4Ts7q6vG724CPNNJjHeMqkqqj7KDZVXwHXJJJDkXbJrosguj6IWdiwe5k955pHwVVsdWJwxAGPcUYC4q88EaCOz20jhjQS6ndblAcZI8GbflhiDe0++7bAllU827K7P6TcS6vrimVhKVgjHvXFzJ7WEyceyDzZOwzzZAU13rQdLe25p9TIa8lA7xlzyoB7sMWdxGuT/eJZjucAPTRdJ+rwz3Ld5cyYMsxGObGeVVGfYjXJCpnbJJyzMxp3a72hfsfEsOm4N7KCVzgiJeneEHqc5Cg7ZBz0weiV+etXtvr3izudWYqiyKF3wQI4e8iC5GN2APrzetBduF9Kg4Is21PjV+e+lXmd5TzOMjKwRhvteYHjnwFa/Yxokuhx32oa4ot47ghxG3s8iIXcuwPuj28DONgT4irnPp9hoTrNfe1cb8jTM88xPUiEMWfO3uxjw6VTO2ieZ9MklvlaONnRI7fqQWOTJcFTgnCkKgJVSQSWbl5ArXBkDdpmty6heg/RLYgorfhJ7hPzBkPqD512vX9ah4ege41V+WJBuepJOwVR4knbFUbsj+jcL6PBLeSIpnZpGOclmY8iKqjdmwqjlUE5ztk1VO164l4ms57qRJI7e1nWGOIkZLHHezSgdMZWNVzlcvnc4ANL1W87Ybt4mZrfSYjmRIzguD7qOw95mwdvdAB8QM9B4x4IS/017DhuKCHmMYBYYChXV2OVUkseXx65O9anYhZx2WkQNAVLSGR5GB+1zFcHyIVVHyqxyawdTJj4dw/UNc9Yo8HBAOf3r9fZXYYPMV2BDnXFHEI7LrG20vh0iS/ZfeCD2ecnMnL4uzHCqc9N84wbR2fcD/AFOv0riE9/qUvtPLIeYx5/loT0x4kf7YrmPAek/WPEtx9ZFnNvJPIO8OWYxv3cZbPUjmV9sD2RgAbV2DjbisaCndaapm1CUYht0HMSTsHcDpGOpJxnGM+IDnHGV4dS4osI9GH72AxLK69SMmSVScbgRMR8yK6jd2p1l3Gpry2UZI5G278j3mk3/gjoFPvbkjlxmu9mPAbcOd5d66wk1G4yZG6hOY8zKD4kndj02wNhk1ntr42eVvqjh7LTS4WYpufa92FceLbc3oQPE4CpxXycW6+LqwjJt4ZEMaRABpe5/gqo23dl5iTgKoYkgKa7Fqax6DDJqXF7LLNGvMq9Y4j0WK3VvtEnl70gM2d+VcKup2XcBJwXb815hrtxmR87INjyJ5AYGT4keQGOY8c61P2qajHp/Du9rGxw32TjZ53x9kZIX47bvig9uxmOaa6utQjj5pphIsUQ9lCXcPJI5x7ESEBc4OScAEjFWDtZ1mPheApdOLnVbhGXvHA5YI2yHMUe4jB3UfabGWZuWukaBosPCdqI7QZCJlmx7T8o3OPzwPCuHdnES8capc6lxO6CODEpV2AXJJES+19hAv+lc9TQdG7E+Fn4ZsDJqOVluCJGQ7d2oGEDA9Gxlj5cwHhVR1PiK47VdQ+rtEkeLTEz3rpsZEU4ZmPkxwqr+IEg9Bbu0jU7jU9NvZNGDpbJH/ABBs84LAP3YIysIUsS/VwPZ9n2mr3YNwzDeWEs8zyc0kxVljleMYjA5VYxkMfeY4zg8w2oMdp9jBdRWuh8GQI84kVmVAD3CqCOaVuqsxcEs2+M594Z6zoVgdLtreB2LmKKNC5+0UUKT88V9aZpUGkryaZEkSdSEUDJ8zjqfU1uUCou70GG/dm1LmmB2EchzGo22EY9g9M5YE7nfG1b91cpaKXu3VEHVnIUD4k7VXJuK21HKcIwm5c7d82Ut09WkIzIPSIN0xkUEJrapw5qmlxcOgRG4aUTQRjEbxhQ3eMg9kMpyQ4AJwwyRtXQ6qej8NPo7S3t8TealIOUtsiqudooQxxHGOpO5OCdycVIxaXcXftatcsM/ybbCIP85BlYjpzBlB+6KCbpUN+zsabwS3St976VM/+mV2X8xXhNez8P4bVWE9p0aflCyQjYc8yr7Lp15nQLy7ErgMwCwUpSgUpSgUpSgUpSgUpSgUpSgVqarp0erwyQagvNFIpVlyRkH1G4+IrbpQQfDPCltwygTS1bYFQzsWIDNzlVJ90FjkgYztnOBUlqenx6rFJBfrzRSKVZckZB2O43HxFbVKCu8M8F2nDQX6vVyUDBDI5fuw55nCA7LzHqQMnAyTgVYqUoFQ2ucK2WvkNrFtHK4GAzL7WOuOYb467etTNKCM0jh+10XJ0m3iiLbFkQBm/vN1PzNbd9ZR6ijRX6LJG3vI6hlPjuDt61sUoIfSOFrLRW59KtYYn3HOqKGweo5sZx6ZqO4Et0vtNj+mKrrOZpJFYBg3fSvIwYHr72N/KrTVT7OZRFBNaNs9pcTxEePKZGkib4FHXB9KD2t+z/TLZuaKyhznOCvMP6WyP0qyooQAIMAbADw+FZpQQ2o8K2epSie8gQzjpKuUfpj3kIPTbrW5pukQaXzHT4kQvuzKPac+bt1Y+pJrdpQKjbfQLW1ma4treFbhiSZVjUOS3vEsBnJ8fOpKlB8yxiYFZQCrAggjIIOxBHiK0tK0S20bmGkwRQ82Obuo1Tmx0zyjfGT+db9KBUFDwbp8MvfRWduJc55u6XY9eYbYB9RU7UbrWvW+hKG1SVU5tlXcu58kRfac+gBoJF1DghwCDsQehz1Bqhatoul8G886XD6f3m5WGUgOR4rCwZWI8ghxW3Ld6nxJtpSfV9sf506hrhh+CLOI/H3zn0FbOjcAWWmP31wrXN0cE3F03euSOhHNsvyAoKKeItV1wY4HF9JGelzdraRxnf3lH0cFh8Gz6VvJwNrmsKBxBq5iH3bdSPkSnJn9a6tSg5S3YZaXJ5tSu7uR/FudMn+pCaw3YPYoQbW5u1YdDzxnHwxGK6vSg5K3A2t8Onm4Y1MzqP5VxnceQ5yy7/5a39C7UGtZRacf25srg7CU57l+m+STyjf3ssvmRXS6jte0O34giaDV41kjPgeqn7ynqp9RQSAOelYdQ4IcZB2IPjnqDVE4JM3CtwdI1VzJFytJZTN1aNcc8LfijyCMeB8BgC4avqS6XGXkBZieVI196Vz7saDxJx8AASSACQHEdR7QrzQZZbSzaPurd2hTmJLcsTGNeYncnCjJpV8XsttLv95qo5rh/alZehdt5CufAsTWaC/UpSgUpSgUpSgUpSgUpSgUpSgUpSgUpSgUpSgUpSgVz/jNJeEbr630xGkgZVS+hT3iiZ5J0/EgODnbHkMsOgVgjPWg0tG1aHXIUn0qQSROMhh+oI6gjxB3Fb1UDUez6TTZXueArj6JK27wMOa3lPqv2M+YBx4AV9JxlqGkezxRpczY/nWWJkb15M8yD4nNBfaVULftN0yU8s1x3T+KTRyRkf1qB+RreXjrTGGRfWvzmQfoTQWGlVdu0LTieW2uO+b7sEckx/8AqU4+dZHEV3qG2i6fKAekt2ywJ8eUc0vyKD5UFnqM1HX4LB+6kbnnIyIYlMkhB2B5EBIX8Rwo8SKjvqG51LfX7tuQ/wAi0BgT4M4Yyt8Qyg+VTOm6ZDpS8mnRpGuckIoGSepbzJ8zvQRLfTtX9zFlEfE8stwfPYZiiPrmT4CtvSeHLfSmMkCFp296eVjJK3xd9wPwjA8hUtSgUpULxLK0vc2tqxVrhyrOpwUjVS0zKQcgkARhhupkU+FB8yavJqDNHw+qnkJV7iTPdIw2KoFIMzA7EAqo3BYMCtff7Pi4wdUmnmbOf4jRJv4ckJVWX+/zH1NSlrbpZosdqoSNAFVVGAoAwAAOgFetBE/szaeECD1AwfzG9eX7MRREmzluYmP3bmVgPgkrMg/pqbpQQg068txi2vQ/rcW6Mfh+4aMfpX2Ppy+99Fb1zIvzxg5+GamKUFJ4usLyZIbiSSBGtpo5FKRuWAZhFJhmfGO7d9ipzgdOtWPT9ES0fvZmea4xjvpSCwBxkIAAkYOBkIqg4Gc14cYsBaup/mNFEMecsqRD/mz8jU1QKUpQKUpQKUpQKUpQKUpQKUpQKUpQKUpQKUpQKUpQKUpQKUpQKUpQfMkYlGJACPIjNa/1dD/ZR/0L/wBK2qUHyiBBhAAPIV9UpQKUpQKUpQKgdSHJqFi7e6YrqMerN3Eij48sMh+RqeqO13TjqUWLdgkyMJIpCM8jp7pI8VO6sPFWYbZoJGlRmj6wL/mjuB3d0gHeQsd18OdD9uM+DjY9DhgVEnQKUpQKV8TSrApachVAyWYgAAdSSegqDfUJddHJoRaOE9bsr1Hj9GVh7Z8pCOQZBHPuKD6kf62u1WL+DanmdvBpmUqkfryKxdvVo/EHE7Wtp9jHpsaxWa8qL0GSScnLMxO7MSSSxJJJJOSa2aBSlKBSlKBSlKBSlKBSlKBSlKBSlKBSlKBSlKBSlKBSlKBSlKBSlKBSlKBSlKBSlKBSlKBSlKDS1PSodUAF6mSpyrglXQkYJR0IZDjbKkVHS2F3Ygmyu+ZRvi5hEhA+6rRNGfm3MfjSlBXbrjqe0Kq8cbEnGQGA/LmPn51MabPe6yOZZ4Yo+mEtyX+IZ5Sv5oaUoN+DhyIEPqLSXMgwQ07cwBHRljUCJG9VQH1qZpSgUpSgUpSg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3077" name="AutoShape 8" descr="data:image/jpeg;base64,/9j/4AAQSkZJRgABAQAAAQABAAD/2wCEAAkGBxMHEhISBxQWFhEWGBgaGRUWFxobHRggGBoaFxcZGB8ZHDQiHB4lIhgYITEhJSotMC46GSAzOjMsNygtLi0BCgoKBQUFDgUFDisZExkrKysrKysrKysrKysrKysrKysrKysrKysrKysrKysrKysrKysrKysrKysrKysrKysrK//AABEIAJUBUgMBIgACEQEDEQH/xAAcAAEAAgMBAQEAAAAAAAAAAAAABQYBBAcDAgj/xABGEAACAQMCAwUEBwUGAwkBAAABAgMABBEFIQYSMQcTQVFhIjJxgRQVQlJikaEWIzNDklNyc4KisUSy0SQlNDVjZHSj4Qj/xAAUAQEAAAAAAAAAAAAAAAAAAAAA/8QAFBEBAAAAAAAAAAAAAAAAAAAAAP/aAAwDAQACEQMRAD8A7bPMtupe4YKg3LMQAPUk7CvCz1KO9JFsS22c8rcpHTZiMH5GtGyg+tZDcXe6IxWBD7o5TymYjoXYg8rb4XGMFmzM0ClKUCoi91hmdodFjE0y4DktyxxZGf3j4PtY35FBbcZCgg19a3cSMY7fTzyyy5zIMHuo1x3kgB2Lbqq9d3BIIBrc0+xj02NYrNeVF6DJJJJyzMTuzEkksSSSSSSTQRH1DPe76xeSnI3jtv8As8Y+BUmXPh/E+Qr7ThG0X3lkY+bzzuT8S0hJqdpQV9uELdTm1e5ibzjupwP6TIVPzFYWxv8ATf8Awdwt0g+xcqEc/CWFQo+cZ+Iqw0oInSteS/cxTK8NyBloJQA2NgWQglZF3HtISBkA4O1S1aepabHqSgXI3U8yONnjbpzIw3U7keoJByCRWvpV64drbUjmdF5g4GBKmcCQeAYHZlHQkHoy0EpSlKBSlKBSlKBSlKBSlKBSlKBSlKBSlKBSlKBSlKBSlKBSlKBSlKBSlKBSlKBSlKCJ4SfvLGzI8YIf+Rc59alqrfCd39He5sLk/vLdyyfihlYvCV8wuTEf8P1qyUClKUEPpKd/cXcz/eSFN8+xEvOdvA95LKD/AHV8tpiorhwYjl8/pFzn5zuR+hFStB5XNwtqjyXBCoilmY9AFGST8AKh9N4mW8lWG7gnt3kBMRnVQJQBkheVzhwBzFGw2MnGxxIa3bNeW88cGOd43Vc9MlSBn0zUfqs6X9vBPD4TW7KT1UmVY3U+TYZ0I8MkUE7SlQ+pcU2emP3d3Onff2S5eQ+O0cYLnp5UExUJxUPoyR3SbNbOrk+cbEJOp8xyEtjplEPhWE4njk3SG75fP6JOP0ZA36VDcW8SWuoWc9usjJLcL3CJLHJC7NMRECqzKpbHPk48ATQXWlKUClKUClKUClKUClKUClKUClKUClKUClKUClKUClKUClKUClKUClKUClKUClKUFX400Ka77u84eIXULfPd5OFmQ+/BJvgq2MjPQ4OR1r14Q4xg4nVlizFdR7S20m0kbDZhg+8M/aHzwdqsdVHjPgKHiRhPbO1tfJ7l1CSGG2AHwRzDw6gjzxtQW6lcrbivWeDfY4ptPpluP+KtuuB4uoGPzCfE1L6T2v6VqOOecwsfszIy4+LLlf1oLPp5Ntc3MT9JOSZOmN1EUijz5TGrH/GFS1UrW+MNPkVJ7G+tu+hPMo75PbB2kiO/Rx0zsGCNvy4rVvu2LSrZQYZXlcgERxxtzbjIHtAKD4YzQX+ubcZ6wuhzSy6YytDCUmu4XcKhcEGFImwSs745yg2PdgnlLZbEOq6vxv7OnxHTbI+9PLkzuPHul25M/ex6hvCqnwpokXHF8YrUH6msGJCsS30qVicyyN9tnwSSeihVwOag2hx6vGFwY9bu20yywrLEOdJbhTuGabl5UQ+SnfJG/Wr9oGpaLoUfJotxZRp4lZo8nA6uxbmY+rEmp/VNFttXUJqkEUqjoJEVuXw9nI2+VVWbsj0eY8xtceiyygfkHoNrV+03S9LGXukkbwSD96WPkOTYfMivDSrWbjN1ueI7furNObuLOUBmcspQzXCnb3WYKh6cxPkal9E4LsNBIbSrWJHHR+XmcfBnyw/Op+gqNwW4MeNo2ZtNkdY2RyWNqznljZGJz3JYhShzyllIIGRVuqvdoUQm0vUBKMj6NMd/NULKfkQDUtpMjSwQtP75jQt8SoJ/Wg26UqL4l16Hhq3kudTbEaDoOrE+6ijxY/8A70BoJNmC+8cfGs1+deHbG67Yb9p9aLLYRNkoCeVR9mGP8RHvN13ztlRX6FdktEJchY0XJJOAoUbkk9AAKD1pXBuIONr7tDvlseBnkit1O8yEoWAIDSuw3RB4LnJyM7kKO16Jp50qCKGSWSZkXBllYs7nqWYk56+HhsKDepStPVNUh0lO81GRUXOBnqxPRVA3Zj4KASaDcrwvLyOxQyXrpHGvV3YKo+JOwqBF7e61/wCWxi0g/trheaZh/wCnDnCf3pDkeMdYuNNsuHl+l6/Jzum/0i7bnZSf7MEcqE/djUZ8qD1/agXe2h289x+MJ3UY9eeYqGHrGGrPJqV3jme1th4qFkuG+TExgH/Ka+LXV7rWRzaRAIYT7st1zBm8mWFfa5T+NkPpUfrl5q+hxvcJ9Eu44wWeJI5YZCoGT3ZMjgn0I8NsnaglV0CZzm71C6b8KiCNflyQ83+qs/syvU3N5n/5Mn+wOP0qQ0XUk1mCG4tM93KiuoPUBhnB9R0rdoK9Jw5KhzZahdofJjDIvzEkRb8mFaF7eatog5migv4h1EPNBMB4nlZmRzjwBBPlvVwpQVnhPjqz4pLJYuUuFzz28o5JFxs2x64PXBOPHFWauYdsvBv02E6lomY762HOXj9lnRepJG/OoGQ3kCPLE12T8YnjGz57vH0mJuSXG3McZVwB05h+obwxQXWlKUClKUClKUClKUClKUClKUClKUCobVeE7HVyTqVrA7H7RjXm/qA5v1qZpQUkdkujg5+hjP8AizY/LvMVsjhGHh5xc8L20QcAB4eVQZAM4Mbt7kgycZPK3RsbMttpQUfj3iuNNJvptOY94qd0UOVkiaUiPDqd0YBs/kRkb1nsa0gaRpNtge3MDMx8+83X/QEHyqJ7e9Kjm02S4CDvkaId4Nm5S4HKSPeXJBwcgHfrUhwNqV3Z6dYmS3FxB3EQVrdgJFAQDDxykBsYwWVyT9wUF9pUDBxlZSMEmnEMh/l3AaB/kswBPyzUzFcJMMxMpHmCD/tQetK0dT1m30lQ2qTxRKTgGR1UE4JwMnrsfyqBk4y+tPY4Oha6c7d8waO3TwJaRh7ePuxhjtjagzxy/wBad1pluf3l0cy46pAhBmY+XNtEPWTbpVqA5dh0qI4d0U6WHkvn767lwZZsY5se6iD7Ma5wF9SepJqYoPK5uFtEaS5YKiAszMcBQBkkk9ABX5z4k1W47X9SS10clbRCeTI2VRs88g8zkAA+ajYk5me2njd9ZmGk8OksOcLKU6yPkBYVx4A9fM7eBz0jsx4JTgy1CPg3UmGmceJ8EU/dXJHrufHFBO8PaJDw3bx22nDljjHU9WP2nY+JJ3JriXahx5JxjOul8I5eJnCMyfz2z0U/2YxnPQ4z0GTu9tnaMWDafoLEIciaZT72DhokP3cghmHXBXwap7sP4C+ooRfaov8A2qZfYU9Yozv8mbYnyGBtvQWrs64Li4LthHFhp3wZpfvN5D8K5IA+J6k1a61dT1GLS4zLfsFQYHiSSdlVQN2YnYKASTsBUK1hNxJvrIMVoelqD7co/wDcsDsp/slOPvFslQH1NrsmqMY+F1V8Eq90+e5jI6hcbzuOnKhCjBBcEYrZ0nh2OxfvrtnnuiMGeXBYA9VjUDliX8KAZwM5O9S0USwqFhAVVAAUDAAHQADoK1tY1OLRoZLjUWCRRqWZj/sPMk4AHiSBQaHF/E8HCdu1xqZ2GyoPekbwVf8Ar4DJqo8G6DccUypqvGw362lmc8kC9RIynrIeoJ3Gx68oWvcKWEvapfHUteUjT7duW3gPRiDncdCOhY+Jwu4GB2qgVgjm2NZpQeFhZpp0aQ2ShYo1Cqo6AAYA3r3pSgUpSg87iITKyy+6wIOfIjBrhv8A/M4bn1DHucsOfjmTH6Zro/aPxGdJtzb6YDJf3IMcEKbtlgQZMeCqMnJ22+OHZfwd+xtmIpiDcSHnlYdOYjAUeijb1OT40FvpSlApSlApSlApSlApSlApSlApSlApSlApSlBHcRaQmvWs9tc7LKjLn7pI9lh6g4PyqjdjGpvaRTaTrHs3dm7AITu0bHmDLnqAW6+TJ510qq3xRwjHrjx3Fo7W99F/CuowCw/C6naRNz7J8z0ychYJ4FuRy3CqynwYAj8jUJLwTpspy9ja5/wIx/sta8Gu3emDl4jtXbH/ABFmDMjeGTGP3qH0CsB96tgcaWA/j3UUZ+7Me6b5rKAR+VB72XCljYNzWVnbo33lhQH8+XNTAGOlQDcZ2JGbe4SX0g5pj8hCGNY+vLi+H/c1nJg9JLo9wn9JBl+RQZ86CfZggJY4A6k+Fcl7VO1MaZF3HDmWkmU4uRsgXoWhP2/IOPZznBJBAtetWSWNvJdccT9/HEvMYVXu4PRRFzEykkgASswzjAWuM8G6RL2qarJc6sMWyENIB7qqP4VuvoQMfAMepoLh2D8C/RUGp6sv72QHuFb7KnYy7+LdB6ZP2trD2m8ZjT4Zo7RyEQ8k0inDM5GRawkdJGBBdx/DXJ94rif4i1fuea205xEI05p7jbltIgM7eHesPcXwA5iMAK3Ae7k7TdRitdHUxWkeQinJ7qLmzJM+fekcnmYk5ZmAJPWgmeyHg5uL7o3+soPosLDkQDCu645UUf2aDGR47Dfeu96vqq6aFAVpJnJEcKY5pCOuM7BR4scBfE1HhouFoYLLQouaTl5YYAcZA9+SVseygJyzkHJbADMwB3NH0n6CWlu2726kx3kpGNhuEjGfYjXfCA+ZJZiWIeGm6OzyC510rJcjPIo3jtwRgrDkZLY2MhHM2T7q4UTdaGqa1baOAdVnihB6d46rn4cx3+Vfel6rBq6l9KmjmQHBaN1YA9cHlOx9KDcrhvG2pS9pupppWiMRZwtmaQdCUOJH9QvuqOhJz0IItvbVxp+zFp3Ni2Lq4BVSOqJ0d/Q78o9ST9mtnsf4N/ZSyBulxdT4eXPVRj2I/wDKDv6s3pQXHStOj0iGODT1CxRqFVR4AefmT1J8SSa26wTjrUJLxjp8L8kt7ahwcEGePY+R9rY0E5SvlHDgFCCD0IrT1PWLfSADqk8UQPTvHVc+g5jv8qDepUZpfEFrqzMmmXEUjr1RHUsPUqDkD1qSJx1oM1H6pYSX2BBcyQp4iJY+Y/5pEbHyGfWtWz4ssb6UQWd3A8x2CLKpJI6gYO59BUneXcdihkvXSONeruwVR8STgUGjo3DtvoxZ7NMzP78zsXlf+/I5LEbDbOBjpUrUXo/EVprZYaRcRSld2EbhiB5kDfHrW3qGoRaYhk1GRIox1eRgqjPQZY4oNmlaWlavBrKGTSZo5UBwWjYMAeuDjodwcHzFbtApULLxdYQv3Ut5bCTOOUzJkHyPtbH0qa60ClKUClAc9KUClKUClKUClKUClKUClKUClKUCsEZ61mlBgDHSs0qO4i1QaJa3FzJuIo3fHmVGQPmcD50HFO3biV9buotK0jLcjLzhftyvsif5QR82/DXQuHtK/Yy0g07RArX0il3cjKoTgSTy/hHuouxflA2AZl5Z2RWbyTS6per31y8jR20ZODLPIC0sjH7KIrEs2NuY4yQAe0sg4Ts7q6vG724CPNNJjHeMqkqqj7KDZVXwHXJJJDkXbJrosguj6IWdiwe5k955pHwVVsdWJwxAGPcUYC4q88EaCOz20jhjQS6ndblAcZI8GbflhiDe0++7bAllU827K7P6TcS6vrimVhKVgjHvXFzJ7WEyceyDzZOwzzZAU13rQdLe25p9TIa8lA7xlzyoB7sMWdxGuT/eJZjucAPTRdJ+rwz3Ld5cyYMsxGObGeVVGfYjXJCpnbJJyzMxp3a72hfsfEsOm4N7KCVzgiJeneEHqc5Cg7ZBz0weiV+etXtvr3izudWYqiyKF3wQI4e8iC5GN2APrzetBduF9Kg4Is21PjV+e+lXmd5TzOMjKwRhvteYHjnwFa/Yxokuhx32oa4ot47ghxG3s8iIXcuwPuj28DONgT4irnPp9hoTrNfe1cb8jTM88xPUiEMWfO3uxjw6VTO2ieZ9MklvlaONnRI7fqQWOTJcFTgnCkKgJVSQSWbl5ArXBkDdpmty6heg/RLYgorfhJ7hPzBkPqD512vX9ah4ege41V+WJBuepJOwVR4knbFUbsj+jcL6PBLeSIpnZpGOclmY8iKqjdmwqjlUE5ztk1VO164l4ms57qRJI7e1nWGOIkZLHHezSgdMZWNVzlcvnc4ANL1W87Ybt4mZrfSYjmRIzguD7qOw95mwdvdAB8QM9B4x4IS/017DhuKCHmMYBYYChXV2OVUkseXx65O9anYhZx2WkQNAVLSGR5GB+1zFcHyIVVHyqxyawdTJj4dw/UNc9Yo8HBAOf3r9fZXYYPMV2BDnXFHEI7LrG20vh0iS/ZfeCD2ecnMnL4uzHCqc9N84wbR2fcD/AFOv0riE9/qUvtPLIeYx5/loT0x4kf7YrmPAek/WPEtx9ZFnNvJPIO8OWYxv3cZbPUjmV9sD2RgAbV2DjbisaCndaapm1CUYht0HMSTsHcDpGOpJxnGM+IDnHGV4dS4osI9GH72AxLK69SMmSVScbgRMR8yK6jd2p1l3Gpry2UZI5G278j3mk3/gjoFPvbkjlxmu9mPAbcOd5d66wk1G4yZG6hOY8zKD4kndj02wNhk1ntr42eVvqjh7LTS4WYpufa92FceLbc3oQPE4CpxXycW6+LqwjJt4ZEMaRABpe5/gqo23dl5iTgKoYkgKa7Fqax6DDJqXF7LLNGvMq9Y4j0WK3VvtEnl70gM2d+VcKup2XcBJwXb815hrtxmR87INjyJ5AYGT4keQGOY8c61P2qajHp/Du9rGxw32TjZ53x9kZIX47bvig9uxmOaa6utQjj5pphIsUQ9lCXcPJI5x7ESEBc4OScAEjFWDtZ1mPheApdOLnVbhGXvHA5YI2yHMUe4jB3UfabGWZuWukaBosPCdqI7QZCJlmx7T8o3OPzwPCuHdnES8capc6lxO6CODEpV2AXJJES+19hAv+lc9TQdG7E+Fn4ZsDJqOVluCJGQ7d2oGEDA9Gxlj5cwHhVR1PiK47VdQ+rtEkeLTEz3rpsZEU4ZmPkxwqr+IEg9Bbu0jU7jU9NvZNGDpbJH/ABBs84LAP3YIysIUsS/VwPZ9n2mr3YNwzDeWEs8zyc0kxVljleMYjA5VYxkMfeY4zg8w2oMdp9jBdRWuh8GQI84kVmVAD3CqCOaVuqsxcEs2+M594Z6zoVgdLtreB2LmKKNC5+0UUKT88V9aZpUGkryaZEkSdSEUDJ8zjqfU1uUCou70GG/dm1LmmB2EchzGo22EY9g9M5YE7nfG1b91cpaKXu3VEHVnIUD4k7VXJuK21HKcIwm5c7d82Ut09WkIzIPSIN0xkUEJrapw5qmlxcOgRG4aUTQRjEbxhQ3eMg9kMpyQ4AJwwyRtXQ6qej8NPo7S3t8TealIOUtsiqudooQxxHGOpO5OCdycVIxaXcXftatcsM/ybbCIP85BlYjpzBlB+6KCbpUN+zsabwS3St976VM/+mV2X8xXhNez8P4bVWE9p0aflCyQjYc8yr7Lp15nQLy7ErgMwCwUpSgUpSgUpSgUpSgUpSgUpSgVqarp0erwyQagvNFIpVlyRkH1G4+IrbpQQfDPCltwygTS1bYFQzsWIDNzlVJ90FjkgYztnOBUlqenx6rFJBfrzRSKVZckZB2O43HxFbVKCu8M8F2nDQX6vVyUDBDI5fuw55nCA7LzHqQMnAyTgVYqUoFQ2ucK2WvkNrFtHK4GAzL7WOuOYb467etTNKCM0jh+10XJ0m3iiLbFkQBm/vN1PzNbd9ZR6ijRX6LJG3vI6hlPjuDt61sUoIfSOFrLRW59KtYYn3HOqKGweo5sZx6ZqO4Et0vtNj+mKrrOZpJFYBg3fSvIwYHr72N/KrTVT7OZRFBNaNs9pcTxEePKZGkib4FHXB9KD2t+z/TLZuaKyhznOCvMP6WyP0qyooQAIMAbADw+FZpQQ2o8K2epSie8gQzjpKuUfpj3kIPTbrW5pukQaXzHT4kQvuzKPac+bt1Y+pJrdpQKjbfQLW1ma4treFbhiSZVjUOS3vEsBnJ8fOpKlB8yxiYFZQCrAggjIIOxBHiK0tK0S20bmGkwRQ82Obuo1Tmx0zyjfGT+db9KBUFDwbp8MvfRWduJc55u6XY9eYbYB9RU7UbrWvW+hKG1SVU5tlXcu58kRfac+gBoJF1DghwCDsQehz1Bqhatoul8G886XD6f3m5WGUgOR4rCwZWI8ghxW3Ld6nxJtpSfV9sf506hrhh+CLOI/H3zn0FbOjcAWWmP31wrXN0cE3F03euSOhHNsvyAoKKeItV1wY4HF9JGelzdraRxnf3lH0cFh8Gz6VvJwNrmsKBxBq5iH3bdSPkSnJn9a6tSg5S3YZaXJ5tSu7uR/FudMn+pCaw3YPYoQbW5u1YdDzxnHwxGK6vSg5K3A2t8Onm4Y1MzqP5VxnceQ5yy7/5a39C7UGtZRacf25srg7CU57l+m+STyjf3ssvmRXS6jte0O34giaDV41kjPgeqn7ynqp9RQSAOelYdQ4IcZB2IPjnqDVE4JM3CtwdI1VzJFytJZTN1aNcc8LfijyCMeB8BgC4avqS6XGXkBZieVI196Vz7saDxJx8AASSACQHEdR7QrzQZZbSzaPurd2hTmJLcsTGNeYncnCjJpV8XsttLv95qo5rh/alZehdt5CufAsTWaC/UpSgUpSgUpSgUpSgUpSgUpSgUpSgUpSgUpSgUpSgVz/jNJeEbr630xGkgZVS+hT3iiZ5J0/EgODnbHkMsOgVgjPWg0tG1aHXIUn0qQSROMhh+oI6gjxB3Fb1UDUez6TTZXueArj6JK27wMOa3lPqv2M+YBx4AV9JxlqGkezxRpczY/nWWJkb15M8yD4nNBfaVULftN0yU8s1x3T+KTRyRkf1qB+RreXjrTGGRfWvzmQfoTQWGlVdu0LTieW2uO+b7sEckx/8AqU4+dZHEV3qG2i6fKAekt2ywJ8eUc0vyKD5UFnqM1HX4LB+6kbnnIyIYlMkhB2B5EBIX8Rwo8SKjvqG51LfX7tuQ/wAi0BgT4M4Yyt8Qyg+VTOm6ZDpS8mnRpGuckIoGSepbzJ8zvQRLfTtX9zFlEfE8stwfPYZiiPrmT4CtvSeHLfSmMkCFp296eVjJK3xd9wPwjA8hUtSgUpULxLK0vc2tqxVrhyrOpwUjVS0zKQcgkARhhupkU+FB8yavJqDNHw+qnkJV7iTPdIw2KoFIMzA7EAqo3BYMCtff7Pi4wdUmnmbOf4jRJv4ckJVWX+/zH1NSlrbpZosdqoSNAFVVGAoAwAAOgFetBE/szaeECD1AwfzG9eX7MRREmzluYmP3bmVgPgkrMg/pqbpQQg068txi2vQ/rcW6Mfh+4aMfpX2Ppy+99Fb1zIvzxg5+GamKUFJ4usLyZIbiSSBGtpo5FKRuWAZhFJhmfGO7d9ipzgdOtWPT9ES0fvZmea4xjvpSCwBxkIAAkYOBkIqg4Gc14cYsBaup/mNFEMecsqRD/mz8jU1QKUpQKUpQKUpQKUpQKUpQKUpQKUpQKUpQKUpQKUpQKUpQKUpQKUpQfMkYlGJACPIjNa/1dD/ZR/0L/wBK2qUHyiBBhAAPIV9UpQKUpQKUpQKgdSHJqFi7e6YrqMerN3Eij48sMh+RqeqO13TjqUWLdgkyMJIpCM8jp7pI8VO6sPFWYbZoJGlRmj6wL/mjuB3d0gHeQsd18OdD9uM+DjY9DhgVEnQKUpQKV8TSrApachVAyWYgAAdSSegqDfUJddHJoRaOE9bsr1Hj9GVh7Z8pCOQZBHPuKD6kf62u1WL+DanmdvBpmUqkfryKxdvVo/EHE7Wtp9jHpsaxWa8qL0GSScnLMxO7MSSSxJJJJOSa2aBSlKBSlKBSlKBSlKBSlKBSlKBSlKBSlKBSlKBSlKBSlKBSlKBSlKBSlKBSlKBSlKBSlKBSlKDS1PSodUAF6mSpyrglXQkYJR0IZDjbKkVHS2F3Ygmyu+ZRvi5hEhA+6rRNGfm3MfjSlBXbrjqe0Kq8cbEnGQGA/LmPn51MabPe6yOZZ4Yo+mEtyX+IZ5Sv5oaUoN+DhyIEPqLSXMgwQ07cwBHRljUCJG9VQH1qZpSgUpSgUpSg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3078" name="AutoShape 10" descr="data:image/jpeg;base64,/9j/4AAQSkZJRgABAQAAAQABAAD/2wCEAAkGBxMHEhISBxQWFhEWGBgaGRUWFxobHRggGBoaFxcZGB8ZHDQiHB4lIhgYITEhJSotMC46GSAzOjMsNygtLi0BCgoKBQUFDgUFDisZExkrKysrKysrKysrKysrKysrKysrKysrKysrKysrKysrKysrKysrKysrKysrKysrKysrK//AABEIAJUBUgMBIgACEQEDEQH/xAAcAAEAAgMBAQEAAAAAAAAAAAAABQYBBAcDAgj/xABGEAACAQMCAwUEBwUGAwkBAAABAgMABBEFIQYSMQcTQVFhIjJxgRQVQlJikaEWIzNDklNyc4KisUSy0SQlNDVjZHSj4Qj/xAAUAQEAAAAAAAAAAAAAAAAAAAAA/8QAFBEBAAAAAAAAAAAAAAAAAAAAAP/aAAwDAQACEQMRAD8A7bPMtupe4YKg3LMQAPUk7CvCz1KO9JFsS22c8rcpHTZiMH5GtGyg+tZDcXe6IxWBD7o5TymYjoXYg8rb4XGMFmzM0ClKUCoi91hmdodFjE0y4DktyxxZGf3j4PtY35FBbcZCgg19a3cSMY7fTzyyy5zIMHuo1x3kgB2Lbqq9d3BIIBrc0+xj02NYrNeVF6DJJJJyzMTuzEkksSSSSSSTQRH1DPe76xeSnI3jtv8As8Y+BUmXPh/E+Qr7ThG0X3lkY+bzzuT8S0hJqdpQV9uELdTm1e5ibzjupwP6TIVPzFYWxv8ATf8Awdwt0g+xcqEc/CWFQo+cZ+Iqw0oInSteS/cxTK8NyBloJQA2NgWQglZF3HtISBkA4O1S1aepabHqSgXI3U8yONnjbpzIw3U7keoJByCRWvpV64drbUjmdF5g4GBKmcCQeAYHZlHQkHoy0EpSlKBSlKBSlKBSlKBSlKBSlKBSlKBSlKBSlKBSlKBSlKBSlKBSlKBSlKBSlKBSlKCJ4SfvLGzI8YIf+Rc59alqrfCd39He5sLk/vLdyyfihlYvCV8wuTEf8P1qyUClKUEPpKd/cXcz/eSFN8+xEvOdvA95LKD/AHV8tpiorhwYjl8/pFzn5zuR+hFStB5XNwtqjyXBCoilmY9AFGST8AKh9N4mW8lWG7gnt3kBMRnVQJQBkheVzhwBzFGw2MnGxxIa3bNeW88cGOd43Vc9MlSBn0zUfqs6X9vBPD4TW7KT1UmVY3U+TYZ0I8MkUE7SlQ+pcU2emP3d3Onff2S5eQ+O0cYLnp5UExUJxUPoyR3SbNbOrk+cbEJOp8xyEtjplEPhWE4njk3SG75fP6JOP0ZA36VDcW8SWuoWc9usjJLcL3CJLHJC7NMRECqzKpbHPk48ATQXWlKUClKUClKUClKUClKUClKUClKUClKUClKUClKUClKUClKUClKUClKUClKUClKUFX400Ka77u84eIXULfPd5OFmQ+/BJvgq2MjPQ4OR1r14Q4xg4nVlizFdR7S20m0kbDZhg+8M/aHzwdqsdVHjPgKHiRhPbO1tfJ7l1CSGG2AHwRzDw6gjzxtQW6lcrbivWeDfY4ptPpluP+KtuuB4uoGPzCfE1L6T2v6VqOOecwsfszIy4+LLlf1oLPp5Ntc3MT9JOSZOmN1EUijz5TGrH/GFS1UrW+MNPkVJ7G+tu+hPMo75PbB2kiO/Rx0zsGCNvy4rVvu2LSrZQYZXlcgERxxtzbjIHtAKD4YzQX+ubcZ6wuhzSy6YytDCUmu4XcKhcEGFImwSs745yg2PdgnlLZbEOq6vxv7OnxHTbI+9PLkzuPHul25M/ex6hvCqnwpokXHF8YrUH6msGJCsS30qVicyyN9tnwSSeihVwOag2hx6vGFwY9bu20yywrLEOdJbhTuGabl5UQ+SnfJG/Wr9oGpaLoUfJotxZRp4lZo8nA6uxbmY+rEmp/VNFttXUJqkEUqjoJEVuXw9nI2+VVWbsj0eY8xtceiyygfkHoNrV+03S9LGXukkbwSD96WPkOTYfMivDSrWbjN1ueI7furNObuLOUBmcspQzXCnb3WYKh6cxPkal9E4LsNBIbSrWJHHR+XmcfBnyw/Op+gqNwW4MeNo2ZtNkdY2RyWNqznljZGJz3JYhShzyllIIGRVuqvdoUQm0vUBKMj6NMd/NULKfkQDUtpMjSwQtP75jQt8SoJ/Wg26UqL4l16Hhq3kudTbEaDoOrE+6ijxY/8A70BoJNmC+8cfGs1+deHbG67Yb9p9aLLYRNkoCeVR9mGP8RHvN13ztlRX6FdktEJchY0XJJOAoUbkk9AAKD1pXBuIONr7tDvlseBnkit1O8yEoWAIDSuw3RB4LnJyM7kKO16Jp50qCKGSWSZkXBllYs7nqWYk56+HhsKDepStPVNUh0lO81GRUXOBnqxPRVA3Zj4KASaDcrwvLyOxQyXrpHGvV3YKo+JOwqBF7e61/wCWxi0g/trheaZh/wCnDnCf3pDkeMdYuNNsuHl+l6/Jzum/0i7bnZSf7MEcqE/djUZ8qD1/agXe2h289x+MJ3UY9eeYqGHrGGrPJqV3jme1th4qFkuG+TExgH/Ka+LXV7rWRzaRAIYT7st1zBm8mWFfa5T+NkPpUfrl5q+hxvcJ9Eu44wWeJI5YZCoGT3ZMjgn0I8NsnaglV0CZzm71C6b8KiCNflyQ83+qs/syvU3N5n/5Mn+wOP0qQ0XUk1mCG4tM93KiuoPUBhnB9R0rdoK9Jw5KhzZahdofJjDIvzEkRb8mFaF7eatog5migv4h1EPNBMB4nlZmRzjwBBPlvVwpQVnhPjqz4pLJYuUuFzz28o5JFxs2x64PXBOPHFWauYdsvBv02E6lomY762HOXj9lnRepJG/OoGQ3kCPLE12T8YnjGz57vH0mJuSXG3McZVwB05h+obwxQXWlKUClKUClKUClKUClKUClKUClKUCobVeE7HVyTqVrA7H7RjXm/qA5v1qZpQUkdkujg5+hjP8AizY/LvMVsjhGHh5xc8L20QcAB4eVQZAM4Mbt7kgycZPK3RsbMttpQUfj3iuNNJvptOY94qd0UOVkiaUiPDqd0YBs/kRkb1nsa0gaRpNtge3MDMx8+83X/QEHyqJ7e9Kjm02S4CDvkaId4Nm5S4HKSPeXJBwcgHfrUhwNqV3Z6dYmS3FxB3EQVrdgJFAQDDxykBsYwWVyT9wUF9pUDBxlZSMEmnEMh/l3AaB/kswBPyzUzFcJMMxMpHmCD/tQetK0dT1m30lQ2qTxRKTgGR1UE4JwMnrsfyqBk4y+tPY4Oha6c7d8waO3TwJaRh7ePuxhjtjagzxy/wBad1pluf3l0cy46pAhBmY+XNtEPWTbpVqA5dh0qI4d0U6WHkvn767lwZZsY5se6iD7Ma5wF9SepJqYoPK5uFtEaS5YKiAszMcBQBkkk9ABX5z4k1W47X9SS10clbRCeTI2VRs88g8zkAA+ajYk5me2njd9ZmGk8OksOcLKU6yPkBYVx4A9fM7eBz0jsx4JTgy1CPg3UmGmceJ8EU/dXJHrufHFBO8PaJDw3bx22nDljjHU9WP2nY+JJ3JriXahx5JxjOul8I5eJnCMyfz2z0U/2YxnPQ4z0GTu9tnaMWDafoLEIciaZT72DhokP3cghmHXBXwap7sP4C+ooRfaov8A2qZfYU9Yozv8mbYnyGBtvQWrs64Li4LthHFhp3wZpfvN5D8K5IA+J6k1a61dT1GLS4zLfsFQYHiSSdlVQN2YnYKASTsBUK1hNxJvrIMVoelqD7co/wDcsDsp/slOPvFslQH1NrsmqMY+F1V8Eq90+e5jI6hcbzuOnKhCjBBcEYrZ0nh2OxfvrtnnuiMGeXBYA9VjUDliX8KAZwM5O9S0USwqFhAVVAAUDAAHQADoK1tY1OLRoZLjUWCRRqWZj/sPMk4AHiSBQaHF/E8HCdu1xqZ2GyoPekbwVf8Ar4DJqo8G6DccUypqvGw362lmc8kC9RIynrIeoJ3Gx68oWvcKWEvapfHUteUjT7duW3gPRiDncdCOhY+Jwu4GB2qgVgjm2NZpQeFhZpp0aQ2ShYo1Cqo6AAYA3r3pSgUpSg87iITKyy+6wIOfIjBrhv8A/M4bn1DHucsOfjmTH6Zro/aPxGdJtzb6YDJf3IMcEKbtlgQZMeCqMnJ22+OHZfwd+xtmIpiDcSHnlYdOYjAUeijb1OT40FvpSlApSlApSlApSlApSlApSlApSlApSlApSlBHcRaQmvWs9tc7LKjLn7pI9lh6g4PyqjdjGpvaRTaTrHs3dm7AITu0bHmDLnqAW6+TJ510qq3xRwjHrjx3Fo7W99F/CuowCw/C6naRNz7J8z0ychYJ4FuRy3CqynwYAj8jUJLwTpspy9ja5/wIx/sta8Gu3emDl4jtXbH/ABFmDMjeGTGP3qH0CsB96tgcaWA/j3UUZ+7Me6b5rKAR+VB72XCljYNzWVnbo33lhQH8+XNTAGOlQDcZ2JGbe4SX0g5pj8hCGNY+vLi+H/c1nJg9JLo9wn9JBl+RQZ86CfZggJY4A6k+Fcl7VO1MaZF3HDmWkmU4uRsgXoWhP2/IOPZznBJBAtetWSWNvJdccT9/HEvMYVXu4PRRFzEykkgASswzjAWuM8G6RL2qarJc6sMWyENIB7qqP4VuvoQMfAMepoLh2D8C/RUGp6sv72QHuFb7KnYy7+LdB6ZP2trD2m8ZjT4Zo7RyEQ8k0inDM5GRawkdJGBBdx/DXJ94rif4i1fuea205xEI05p7jbltIgM7eHesPcXwA5iMAK3Ae7k7TdRitdHUxWkeQinJ7qLmzJM+fekcnmYk5ZmAJPWgmeyHg5uL7o3+soPosLDkQDCu645UUf2aDGR47Dfeu96vqq6aFAVpJnJEcKY5pCOuM7BR4scBfE1HhouFoYLLQouaTl5YYAcZA9+SVseygJyzkHJbADMwB3NH0n6CWlu2726kx3kpGNhuEjGfYjXfCA+ZJZiWIeGm6OzyC510rJcjPIo3jtwRgrDkZLY2MhHM2T7q4UTdaGqa1baOAdVnihB6d46rn4cx3+Vfel6rBq6l9KmjmQHBaN1YA9cHlOx9KDcrhvG2pS9pupppWiMRZwtmaQdCUOJH9QvuqOhJz0IItvbVxp+zFp3Ni2Lq4BVSOqJ0d/Q78o9ST9mtnsf4N/ZSyBulxdT4eXPVRj2I/wDKDv6s3pQXHStOj0iGODT1CxRqFVR4AefmT1J8SSa26wTjrUJLxjp8L8kt7ahwcEGePY+R9rY0E5SvlHDgFCCD0IrT1PWLfSADqk8UQPTvHVc+g5jv8qDepUZpfEFrqzMmmXEUjr1RHUsPUqDkD1qSJx1oM1H6pYSX2BBcyQp4iJY+Y/5pEbHyGfWtWz4ssb6UQWd3A8x2CLKpJI6gYO59BUneXcdihkvXSONeruwVR8STgUGjo3DtvoxZ7NMzP78zsXlf+/I5LEbDbOBjpUrUXo/EVprZYaRcRSld2EbhiB5kDfHrW3qGoRaYhk1GRIox1eRgqjPQZY4oNmlaWlavBrKGTSZo5UBwWjYMAeuDjodwcHzFbtApULLxdYQv3Ut5bCTOOUzJkHyPtbH0qa60ClKUClAc9KUClKUClKUClKUClKUClKUClKUCsEZ61mlBgDHSs0qO4i1QaJa3FzJuIo3fHmVGQPmcD50HFO3biV9buotK0jLcjLzhftyvsif5QR82/DXQuHtK/Yy0g07RArX0il3cjKoTgSTy/hHuouxflA2AZl5Z2RWbyTS6per31y8jR20ZODLPIC0sjH7KIrEs2NuY4yQAe0sg4Ts7q6vG724CPNNJjHeMqkqqj7KDZVXwHXJJJDkXbJrosguj6IWdiwe5k955pHwVVsdWJwxAGPcUYC4q88EaCOz20jhjQS6ndblAcZI8GbflhiDe0++7bAllU827K7P6TcS6vrimVhKVgjHvXFzJ7WEyceyDzZOwzzZAU13rQdLe25p9TIa8lA7xlzyoB7sMWdxGuT/eJZjucAPTRdJ+rwz3Ld5cyYMsxGObGeVVGfYjXJCpnbJJyzMxp3a72hfsfEsOm4N7KCVzgiJeneEHqc5Cg7ZBz0weiV+etXtvr3izudWYqiyKF3wQI4e8iC5GN2APrzetBduF9Kg4Is21PjV+e+lXmd5TzOMjKwRhvteYHjnwFa/Yxokuhx32oa4ot47ghxG3s8iIXcuwPuj28DONgT4irnPp9hoTrNfe1cb8jTM88xPUiEMWfO3uxjw6VTO2ieZ9MklvlaONnRI7fqQWOTJcFTgnCkKgJVSQSWbl5ArXBkDdpmty6heg/RLYgorfhJ7hPzBkPqD512vX9ah4ege41V+WJBuepJOwVR4knbFUbsj+jcL6PBLeSIpnZpGOclmY8iKqjdmwqjlUE5ztk1VO164l4ms57qRJI7e1nWGOIkZLHHezSgdMZWNVzlcvnc4ANL1W87Ybt4mZrfSYjmRIzguD7qOw95mwdvdAB8QM9B4x4IS/017DhuKCHmMYBYYChXV2OVUkseXx65O9anYhZx2WkQNAVLSGR5GB+1zFcHyIVVHyqxyawdTJj4dw/UNc9Yo8HBAOf3r9fZXYYPMV2BDnXFHEI7LrG20vh0iS/ZfeCD2ecnMnL4uzHCqc9N84wbR2fcD/AFOv0riE9/qUvtPLIeYx5/loT0x4kf7YrmPAek/WPEtx9ZFnNvJPIO8OWYxv3cZbPUjmV9sD2RgAbV2DjbisaCndaapm1CUYht0HMSTsHcDpGOpJxnGM+IDnHGV4dS4osI9GH72AxLK69SMmSVScbgRMR8yK6jd2p1l3Gpry2UZI5G278j3mk3/gjoFPvbkjlxmu9mPAbcOd5d66wk1G4yZG6hOY8zKD4kndj02wNhk1ntr42eVvqjh7LTS4WYpufa92FceLbc3oQPE4CpxXycW6+LqwjJt4ZEMaRABpe5/gqo23dl5iTgKoYkgKa7Fqax6DDJqXF7LLNGvMq9Y4j0WK3VvtEnl70gM2d+VcKup2XcBJwXb815hrtxmR87INjyJ5AYGT4keQGOY8c61P2qajHp/Du9rGxw32TjZ53x9kZIX47bvig9uxmOaa6utQjj5pphIsUQ9lCXcPJI5x7ESEBc4OScAEjFWDtZ1mPheApdOLnVbhGXvHA5YI2yHMUe4jB3UfabGWZuWukaBosPCdqI7QZCJlmx7T8o3OPzwPCuHdnES8capc6lxO6CODEpV2AXJJES+19hAv+lc9TQdG7E+Fn4ZsDJqOVluCJGQ7d2oGEDA9Gxlj5cwHhVR1PiK47VdQ+rtEkeLTEz3rpsZEU4ZmPkxwqr+IEg9Bbu0jU7jU9NvZNGDpbJH/ABBs84LAP3YIysIUsS/VwPZ9n2mr3YNwzDeWEs8zyc0kxVljleMYjA5VYxkMfeY4zg8w2oMdp9jBdRWuh8GQI84kVmVAD3CqCOaVuqsxcEs2+M594Z6zoVgdLtreB2LmKKNC5+0UUKT88V9aZpUGkryaZEkSdSEUDJ8zjqfU1uUCou70GG/dm1LmmB2EchzGo22EY9g9M5YE7nfG1b91cpaKXu3VEHVnIUD4k7VXJuK21HKcIwm5c7d82Ut09WkIzIPSIN0xkUEJrapw5qmlxcOgRG4aUTQRjEbxhQ3eMg9kMpyQ4AJwwyRtXQ6qej8NPo7S3t8TealIOUtsiqudooQxxHGOpO5OCdycVIxaXcXftatcsM/ybbCIP85BlYjpzBlB+6KCbpUN+zsabwS3St976VM/+mV2X8xXhNez8P4bVWE9p0aflCyQjYc8yr7Lp15nQLy7ErgMwCwUpSgUpSgUpSgUpSgUpSgUpSgVqarp0erwyQagvNFIpVlyRkH1G4+IrbpQQfDPCltwygTS1bYFQzsWIDNzlVJ90FjkgYztnOBUlqenx6rFJBfrzRSKVZckZB2O43HxFbVKCu8M8F2nDQX6vVyUDBDI5fuw55nCA7LzHqQMnAyTgVYqUoFQ2ucK2WvkNrFtHK4GAzL7WOuOYb467etTNKCM0jh+10XJ0m3iiLbFkQBm/vN1PzNbd9ZR6ijRX6LJG3vI6hlPjuDt61sUoIfSOFrLRW59KtYYn3HOqKGweo5sZx6ZqO4Et0vtNj+mKrrOZpJFYBg3fSvIwYHr72N/KrTVT7OZRFBNaNs9pcTxEePKZGkib4FHXB9KD2t+z/TLZuaKyhznOCvMP6WyP0qyooQAIMAbADw+FZpQQ2o8K2epSie8gQzjpKuUfpj3kIPTbrW5pukQaXzHT4kQvuzKPac+bt1Y+pJrdpQKjbfQLW1ma4treFbhiSZVjUOS3vEsBnJ8fOpKlB8yxiYFZQCrAggjIIOxBHiK0tK0S20bmGkwRQ82Obuo1Tmx0zyjfGT+db9KBUFDwbp8MvfRWduJc55u6XY9eYbYB9RU7UbrWvW+hKG1SVU5tlXcu58kRfac+gBoJF1DghwCDsQehz1Bqhatoul8G886XD6f3m5WGUgOR4rCwZWI8ghxW3Ld6nxJtpSfV9sf506hrhh+CLOI/H3zn0FbOjcAWWmP31wrXN0cE3F03euSOhHNsvyAoKKeItV1wY4HF9JGelzdraRxnf3lH0cFh8Gz6VvJwNrmsKBxBq5iH3bdSPkSnJn9a6tSg5S3YZaXJ5tSu7uR/FudMn+pCaw3YPYoQbW5u1YdDzxnHwxGK6vSg5K3A2t8Onm4Y1MzqP5VxnceQ5yy7/5a39C7UGtZRacf25srg7CU57l+m+STyjf3ssvmRXS6jte0O34giaDV41kjPgeqn7ynqp9RQSAOelYdQ4IcZB2IPjnqDVE4JM3CtwdI1VzJFytJZTN1aNcc8LfijyCMeB8BgC4avqS6XGXkBZieVI196Vz7saDxJx8AASSACQHEdR7QrzQZZbSzaPurd2hTmJLcsTGNeYncnCjJpV8XsttLv95qo5rh/alZehdt5CufAsTWaC/UpSgUpSgUpSgUpSgUpSgUpSgUpSgUpSgUpSgUpSgVz/jNJeEbr630xGkgZVS+hT3iiZ5J0/EgODnbHkMsOgVgjPWg0tG1aHXIUn0qQSROMhh+oI6gjxB3Fb1UDUez6TTZXueArj6JK27wMOa3lPqv2M+YBx4AV9JxlqGkezxRpczY/nWWJkb15M8yD4nNBfaVULftN0yU8s1x3T+KTRyRkf1qB+RreXjrTGGRfWvzmQfoTQWGlVdu0LTieW2uO+b7sEckx/8AqU4+dZHEV3qG2i6fKAekt2ywJ8eUc0vyKD5UFnqM1HX4LB+6kbnnIyIYlMkhB2B5EBIX8Rwo8SKjvqG51LfX7tuQ/wAi0BgT4M4Yyt8Qyg+VTOm6ZDpS8mnRpGuckIoGSepbzJ8zvQRLfTtX9zFlEfE8stwfPYZiiPrmT4CtvSeHLfSmMkCFp296eVjJK3xd9wPwjA8hUtSgUpULxLK0vc2tqxVrhyrOpwUjVS0zKQcgkARhhupkU+FB8yavJqDNHw+qnkJV7iTPdIw2KoFIMzA7EAqo3BYMCtff7Pi4wdUmnmbOf4jRJv4ckJVWX+/zH1NSlrbpZosdqoSNAFVVGAoAwAAOgFetBE/szaeECD1AwfzG9eX7MRREmzluYmP3bmVgPgkrMg/pqbpQQg068txi2vQ/rcW6Mfh+4aMfpX2Ppy+99Fb1zIvzxg5+GamKUFJ4usLyZIbiSSBGtpo5FKRuWAZhFJhmfGO7d9ipzgdOtWPT9ES0fvZmea4xjvpSCwBxkIAAkYOBkIqg4Gc14cYsBaup/mNFEMecsqRD/mz8jU1QKUpQKUpQKUpQKUpQKUpQKUpQKUpQKUpQKUpQKUpQKUpQKUpQKUpQfMkYlGJACPIjNa/1dD/ZR/0L/wBK2qUHyiBBhAAPIV9UpQKUpQKUpQKgdSHJqFi7e6YrqMerN3Eij48sMh+RqeqO13TjqUWLdgkyMJIpCM8jp7pI8VO6sPFWYbZoJGlRmj6wL/mjuB3d0gHeQsd18OdD9uM+DjY9DhgVEnQKUpQKV8TSrApachVAyWYgAAdSSegqDfUJddHJoRaOE9bsr1Hj9GVh7Z8pCOQZBHPuKD6kf62u1WL+DanmdvBpmUqkfryKxdvVo/EHE7Wtp9jHpsaxWa8qL0GSScnLMxO7MSSSxJJJJOSa2aBSlKBSlKBSlKBSlKBSlKBSlKBSlKBSlKBSlKBSlKBSlKBSlKBSlKBSlKBSlKBSlKBSlKBSlKDS1PSodUAF6mSpyrglXQkYJR0IZDjbKkVHS2F3Ygmyu+ZRvi5hEhA+6rRNGfm3MfjSlBXbrjqe0Kq8cbEnGQGA/LmPn51MabPe6yOZZ4Yo+mEtyX+IZ5Sv5oaUoN+DhyIEPqLSXMgwQ07cwBHRljUCJG9VQH1qZpSgUpSgUpSg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pic>
        <p:nvPicPr>
          <p:cNvPr id="3079" name="Picture 11" descr="C:\Users\sabri\Pictures\s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0"/>
            <a:ext cx="2286000" cy="247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GB" altLang="en-US" sz="1400" dirty="0" smtClean="0">
              <a:solidFill>
                <a:srgbClr val="5E574E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Demand Paging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Valid-Invalid 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Bit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table when some pages are not in main memory</a:t>
            </a:r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76399"/>
            <a:ext cx="7086600" cy="47244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632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Demand Paging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During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MMU address translation, if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valid–invalid bit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page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table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entry is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then access to it causes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fault</a:t>
            </a:r>
          </a:p>
          <a:p>
            <a:pPr algn="just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Page Fault handling steps</a:t>
            </a:r>
          </a:p>
          <a:p>
            <a:pPr algn="just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49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Demand Paging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66800"/>
            <a:ext cx="8763000" cy="5715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 bwMode="auto">
          <a:xfrm>
            <a:off x="1752600" y="2819400"/>
            <a:ext cx="990600" cy="609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343400" y="2586037"/>
            <a:ext cx="609600" cy="609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733800" y="1076325"/>
            <a:ext cx="1828800" cy="533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791200" y="4876800"/>
            <a:ext cx="1219200" cy="838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590800" y="4800600"/>
            <a:ext cx="1143000" cy="838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752600" y="3886200"/>
            <a:ext cx="914400" cy="762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581400" y="3543300"/>
            <a:ext cx="381000" cy="419100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1400" y="3505200"/>
            <a:ext cx="381000" cy="46166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v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9361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  <p:bldP spid="5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Demand Paging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Aspects of Demand Paging</a:t>
            </a:r>
          </a:p>
          <a:p>
            <a:pPr algn="just"/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Extreme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case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start process with no pages in memory</a:t>
            </a:r>
          </a:p>
          <a:p>
            <a:pPr lvl="1" algn="just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OS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sets instruction pointer to first instruction of process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if it non-memory-resident -&gt;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page fault</a:t>
            </a:r>
          </a:p>
          <a:p>
            <a:pPr lvl="1"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for every other process pages on first access</a:t>
            </a:r>
          </a:p>
          <a:p>
            <a:pPr algn="just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Pure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demand paging: </a:t>
            </a:r>
          </a:p>
          <a:p>
            <a:pPr lvl="1" algn="just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Never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bring a page into memory until it is required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Hardware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support needed for demand paging</a:t>
            </a:r>
          </a:p>
          <a:p>
            <a:pPr lvl="1"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table with valid / invalid bit</a:t>
            </a:r>
          </a:p>
          <a:p>
            <a:pPr lvl="1"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Secondary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memory (swap device with swap space)</a:t>
            </a:r>
          </a:p>
          <a:p>
            <a:pPr lvl="1"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Instruction restart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835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Demand Paging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Happens if There is no Free Frame?</a:t>
            </a: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replacement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– find some page in memory, but not really in use, page it out</a:t>
            </a:r>
          </a:p>
          <a:p>
            <a:pPr lvl="1" algn="just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Algorithm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:  terminate? swap out? replace the page?</a:t>
            </a:r>
          </a:p>
          <a:p>
            <a:pPr lvl="1" algn="just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Performance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: want an algorithm which will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result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minimum number of page faults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Same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page may be brought into memory several times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215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Page Replacement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no frame is free find one that is not currently being used and free it.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43000"/>
            <a:ext cx="8458200" cy="5257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881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Page Replacement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no frame is free find one that is not currently being used and free it.</a:t>
            </a:r>
          </a:p>
          <a:p>
            <a:pPr lvl="1"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Write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its contents to swap space and changing the page table (and all other tables) to indicate that the page is no longer in memory</a:t>
            </a:r>
          </a:p>
          <a:p>
            <a:pPr lvl="1"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Use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freed frame to hold the page for which the process faulted.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modify (dirty) bit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reduce overhead of page transfers – only modified pages are written to disk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replacement completes separation between logical memory and physical memory – large virtual memory can be provided on a smaller physical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memory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20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Page Replacement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Need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for page replacement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43000"/>
            <a:ext cx="8458200" cy="5257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2345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Page Replacement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Basic 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Page Replacement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Find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location of the desired page on the disk.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Find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free frame:</a:t>
            </a:r>
          </a:p>
          <a:p>
            <a:pPr marL="857250" lvl="1" indent="-457200" algn="just">
              <a:buFont typeface="+mj-lt"/>
              <a:buAutoNum type="alphaLcParenR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there is a free frame, use it.</a:t>
            </a:r>
          </a:p>
          <a:p>
            <a:pPr marL="857250" lvl="1" indent="-457200" algn="just">
              <a:buFont typeface="+mj-lt"/>
              <a:buAutoNum type="alphaLcParenR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there is no free frame, use a page-replacement algorithm to select a victim frame.</a:t>
            </a:r>
          </a:p>
          <a:p>
            <a:pPr marL="857250" lvl="1" indent="-457200" algn="just">
              <a:buFont typeface="+mj-lt"/>
              <a:buAutoNum type="alphaLcParenR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Write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victim frame to the disk; change the page and frame tables accordingly.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Read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desired page into the newly freed frame; change the page and frame tables.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Continue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user process from where the page fault occurred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92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Page Replacement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Basic 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Page Replacement</a:t>
            </a:r>
          </a:p>
          <a:p>
            <a:pPr marL="0" indent="0"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Page replacement</a:t>
            </a:r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00200"/>
            <a:ext cx="7239000" cy="4876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19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400" b="1" dirty="0" smtClean="0"/>
              <a:t>Lecture 10</a:t>
            </a:r>
            <a:endParaRPr lang="en-GB" altLang="en-US" sz="4400" dirty="0" smtClean="0"/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895600"/>
            <a:ext cx="8534400" cy="2057400"/>
          </a:xfrm>
        </p:spPr>
        <p:txBody>
          <a:bodyPr/>
          <a:lstStyle/>
          <a:p>
            <a:pPr algn="ctr"/>
            <a:r>
              <a:rPr lang="en-GB" altLang="en-US" sz="3200" dirty="0" smtClean="0">
                <a:solidFill>
                  <a:schemeClr val="bg1"/>
                </a:solidFill>
              </a:rPr>
              <a:t>C</a:t>
            </a:r>
            <a:endParaRPr lang="en-GB" altLang="en-US" sz="4800" dirty="0" smtClean="0">
              <a:solidFill>
                <a:schemeClr val="bg1"/>
              </a:solidFill>
            </a:endParaRPr>
          </a:p>
          <a:p>
            <a:pPr algn="ctr"/>
            <a:r>
              <a:rPr lang="en-US" altLang="en-US" sz="4800" u="sng" dirty="0"/>
              <a:t>Virtual Memory </a:t>
            </a:r>
            <a:endParaRPr lang="en-GB" altLang="en-US" sz="4800" u="sng" dirty="0"/>
          </a:p>
          <a:p>
            <a:endParaRPr lang="en-GB" altLang="en-US" sz="4400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8096E4FB-572E-4BA1-9DBE-E55DB57B9860}" type="slidenum">
              <a:rPr lang="en-GB" altLang="en-US" sz="1400" smtClean="0">
                <a:solidFill>
                  <a:srgbClr val="5E574E"/>
                </a:solidFill>
                <a:latin typeface="Arial" charset="0"/>
              </a:rPr>
              <a:pPr/>
              <a:t>2</a:t>
            </a:fld>
            <a:endParaRPr lang="en-GB" altLang="en-US" sz="1400" smtClean="0">
              <a:solidFill>
                <a:srgbClr val="5E574E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558147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References for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Lecture: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Wingdings" pitchFamily="2" charset="2"/>
              <a:buChar char="Ø"/>
            </a:pP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Abraham </a:t>
            </a:r>
            <a:r>
              <a:rPr lang="en-GB" i="1" dirty="0" err="1" smtClean="0">
                <a:latin typeface="Times New Roman" pitchFamily="18" charset="0"/>
                <a:cs typeface="Times New Roman" pitchFamily="18" charset="0"/>
              </a:rPr>
              <a:t>Silberschatz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, Peter Bear Galvin and Greg Gagne, Operating System Concepts, 9th Edition, </a:t>
            </a:r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Chapter 9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CA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r>
              <a:rPr lang="en-US" altLang="en-US" dirty="0" smtClean="0"/>
              <a:t>&amp;Frame </a:t>
            </a:r>
            <a:r>
              <a:rPr lang="en-US" altLang="en-US" dirty="0"/>
              <a:t>Replacement Algorithms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Frame-allocation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algorithm: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determines </a:t>
            </a:r>
          </a:p>
          <a:p>
            <a:pPr lvl="1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How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many frames to give each process</a:t>
            </a:r>
          </a:p>
          <a:p>
            <a:pPr lvl="1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Which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frames to replace</a:t>
            </a: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Page-replacement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algorithm: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want lowest page-fault rate on both first access and re-access</a:t>
            </a:r>
          </a:p>
          <a:p>
            <a:pPr algn="just"/>
            <a:endParaRPr lang="en-US" sz="1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Evaluate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algorithm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by running it on a particular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string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of memory references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reference string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and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computing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number of page faults on that string</a:t>
            </a:r>
          </a:p>
          <a:p>
            <a:pPr lvl="1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String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just page numbers, not full addresses</a:t>
            </a:r>
          </a:p>
          <a:p>
            <a:pPr lvl="1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Repeated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access to the same page does not cause a page fault</a:t>
            </a:r>
          </a:p>
          <a:p>
            <a:pPr lvl="1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Results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depend on number of frames available</a:t>
            </a:r>
          </a:p>
          <a:p>
            <a:pPr algn="just"/>
            <a:endParaRPr lang="en-US" sz="1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 :In all our examples, the reference string of referenced page numbers is</a:t>
            </a:r>
          </a:p>
          <a:p>
            <a:pPr marL="0" indent="0" algn="ctr">
              <a:buNone/>
            </a:pP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7,0,1,2,0,3,0,4,2,3,0,3,0,3,2,1,2,0,1,7,0,1</a:t>
            </a:r>
            <a:endParaRPr lang="en-US" sz="2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76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1.	First-In-First-Out (FIFO) Algorithm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simplest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page-replacement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algorithm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a first-in, first-out (FIFO) algorithm.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page must be replaced,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oldest page is chosen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Replace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 page at the head of the queue. When a page is brought into memory, insert it at the tail of the queue.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Reference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string: 7,0,1,2,0,3,0,4,2,3,0,3,0,3,2,1,2,0,1,7,0,1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frames (3 pages can be in memory at a time per process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476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1.	First-In-First-Out (FIFO) Algorithm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09800"/>
            <a:ext cx="8686800" cy="2667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 bwMode="auto">
          <a:xfrm>
            <a:off x="609600" y="3124200"/>
            <a:ext cx="8382000" cy="1752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60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2.	Optimal Algorithm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Replace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 page that will not be used for the longest period of time.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algorithm that has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lowest page-fault rate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all algorithms. </a:t>
            </a:r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505200"/>
            <a:ext cx="8382000" cy="2438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209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/>
              <a:t>3.	Least Recently Used (LRU) Algorithm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past knowledge rather than future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LRU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replacement associates with each page the time of that page’s last use.</a:t>
            </a: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 page must be replaced, LRU chooses the page that has not been used for the longest period of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time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419472"/>
            <a:ext cx="8610600" cy="28194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6345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dirty="0" smtClean="0"/>
              <a:t>Contents of Lecture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US" dirty="0" smtClean="0"/>
          </a:p>
          <a:p>
            <a:pPr lv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Background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Demand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Paging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Replacement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Frame Replacement Algorithms</a:t>
            </a:r>
          </a:p>
          <a:p>
            <a:pPr lv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Background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requirement that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instructions(Code)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be in physical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memory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to be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executed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entire program is not needed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Programs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often have code to handle unusual error conditions (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Error code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1" algn="just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large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data structures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(Arrays, lists, tables) </a:t>
            </a:r>
          </a:p>
          <a:p>
            <a:pPr lvl="1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Certain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options and features of a program may be used rarely (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unusual routines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Even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those cases where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entire program is needed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it may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be needed at the same time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95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Background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Virtual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memory: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technique that allows the execution of processes that are not completely in memory 	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Separation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user logical memory from physical memory</a:t>
            </a:r>
          </a:p>
          <a:p>
            <a:pPr lvl="1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Only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part of the program needs to be in memory for execution</a:t>
            </a:r>
          </a:p>
          <a:p>
            <a:pPr lvl="1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Allows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address spaces to be shared by several processes</a:t>
            </a:r>
          </a:p>
          <a:p>
            <a:pPr lvl="1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Allows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for more efficient process creation</a:t>
            </a:r>
          </a:p>
          <a:p>
            <a:pPr lvl="1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programs running concurrently</a:t>
            </a:r>
          </a:p>
          <a:p>
            <a:pPr lvl="1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Less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I/O needed to load or swap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processes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Virtual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memory can be implemented via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Demand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paging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37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Demand Paging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Demand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Paging is a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technique bring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page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into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memory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only when it is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needed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during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execution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Similar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paging system with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swapping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page needed and not memory resident</a:t>
            </a:r>
          </a:p>
          <a:p>
            <a:pPr lvl="1"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Need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to load the page into memory from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storage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087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Demand Paging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Transfer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of a paged memory to contiguous disk space.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6" y="1066800"/>
            <a:ext cx="8005763" cy="5181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9492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Demand Paging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Basic Concepts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swapping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pager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swapper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guesses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which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pages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will be used before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swapping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again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Instead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pager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brings in only those pages (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pages that will be used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) into memory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page needed and not memory resident</a:t>
            </a:r>
          </a:p>
          <a:p>
            <a:pPr lvl="1"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Need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detect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load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the page into memory from storage</a:t>
            </a:r>
          </a:p>
          <a:p>
            <a:pPr lvl="2"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Without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changing program behavior</a:t>
            </a:r>
          </a:p>
          <a:p>
            <a:pPr lvl="2"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Without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programmer needing to change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code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47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Demand Paging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Valid-Invalid 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Bit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hardware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support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needed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distinguish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between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pages that are in memory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pages that are on the disk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each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page table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entry a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valid–invalid bit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associated</a:t>
            </a:r>
          </a:p>
          <a:p>
            <a:pPr lvl="1" algn="just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in-memory (memory resident) </a:t>
            </a:r>
          </a:p>
          <a:p>
            <a:pPr lvl="1" algn="just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not-in-memory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Initially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valid–invalid bit is set to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on all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entries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765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jp2">
  <a:themeElements>
    <a:clrScheme name="ajp2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ajp2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ajp2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jp2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p2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p2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p2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p2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jp2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Settings\adrian\Application Data\Microsoft\Templates\ajp2.pot</Template>
  <TotalTime>10155</TotalTime>
  <Words>1252</Words>
  <Application>Microsoft Office PowerPoint</Application>
  <PresentationFormat>On-screen Show (4:3)</PresentationFormat>
  <Paragraphs>261</Paragraphs>
  <Slides>24</Slides>
  <Notes>24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ajp2</vt:lpstr>
      <vt:lpstr>Operating System Concepts</vt:lpstr>
      <vt:lpstr>Lecture 10</vt:lpstr>
      <vt:lpstr>Contents of Lecture</vt:lpstr>
      <vt:lpstr>Background</vt:lpstr>
      <vt:lpstr>Background</vt:lpstr>
      <vt:lpstr>Demand Paging</vt:lpstr>
      <vt:lpstr>Demand Paging</vt:lpstr>
      <vt:lpstr>Demand Paging</vt:lpstr>
      <vt:lpstr>Demand Paging</vt:lpstr>
      <vt:lpstr>Demand Paging</vt:lpstr>
      <vt:lpstr>Demand Paging</vt:lpstr>
      <vt:lpstr>Demand Paging</vt:lpstr>
      <vt:lpstr>Demand Paging</vt:lpstr>
      <vt:lpstr>Demand Paging</vt:lpstr>
      <vt:lpstr>Page Replacement</vt:lpstr>
      <vt:lpstr>Page Replacement</vt:lpstr>
      <vt:lpstr>Page Replacement</vt:lpstr>
      <vt:lpstr>Page Replacement</vt:lpstr>
      <vt:lpstr>Page Replacement</vt:lpstr>
      <vt:lpstr>Page &amp;Frame Replacement Algorithms</vt:lpstr>
      <vt:lpstr>1. First-In-First-Out (FIFO) Algorithm</vt:lpstr>
      <vt:lpstr>1. First-In-First-Out (FIFO) Algorithm</vt:lpstr>
      <vt:lpstr>2. Optimal Algorithm</vt:lpstr>
      <vt:lpstr>3. Least Recently Used (LRU) Algorithm</vt:lpstr>
    </vt:vector>
  </TitlesOfParts>
  <Company>NEWI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basics</dc:title>
  <dc:creator>Adrian J Pullin</dc:creator>
  <cp:lastModifiedBy>DR.Ahmed Saker 2o1O</cp:lastModifiedBy>
  <cp:revision>873</cp:revision>
  <dcterms:created xsi:type="dcterms:W3CDTF">1998-09-03T13:41:33Z</dcterms:created>
  <dcterms:modified xsi:type="dcterms:W3CDTF">2019-10-23T08:41:19Z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1</vt:i4>
  </property>
  <property fmtid="{D5CDD505-2E9C-101B-9397-08002B2CF9AE}" pid="7" name="MailAddress">
    <vt:lpwstr>a.j.pullin@newi.ac.uk</vt:lpwstr>
  </property>
  <property fmtid="{D5CDD505-2E9C-101B-9397-08002B2CF9AE}" pid="8" name="HomePage">
    <vt:lpwstr>http://www.newi.ac.uk/pullina/default.htm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H:\Data\Networks\Notes\HTML</vt:lpwstr>
  </property>
</Properties>
</file>