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CEC12-4A56-407D-AC38-407D6116012B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AD34-CCAD-46E4-906E-F2F96873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754056-33B4-4A01-8EE9-DC3D66830E15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9D71C-1C0A-41EF-963E-404A9F73FB1B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0451A-6F0E-4D48-BDFF-2540B91754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048BE-4B52-48C1-92EF-0350B98E11AC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2EDC0E-766B-4D29-A682-D11F2E8728C9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5E07-FF13-4573-917B-C2A1AAC4BCE4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52855-8804-4479-81A8-DF3B8C147472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FAF21-C3F4-49A5-A879-C6618742E72F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6B8E0-7CB8-4888-B434-074CA3E77544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FC1969-7F93-49C3-9E2A-8341984DC8FB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803AA8-8969-4D58-94A1-77C2DD7302B8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382CAC-8073-4F61-A2DC-FA3CC0C2FD36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ICT Policy</a:t>
            </a:r>
            <a:br>
              <a:rPr lang="en-US" dirty="0" smtClean="0"/>
            </a:br>
            <a:r>
              <a:rPr lang="ar-SA" dirty="0" smtClean="0"/>
              <a:t>سياسات تكنولوجيا المعلومات والاتصالات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Lecture (1)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Dr.Samah</a:t>
            </a:r>
            <a:r>
              <a:rPr lang="en-US" sz="3200" dirty="0" smtClean="0">
                <a:solidFill>
                  <a:srgbClr val="FF0000"/>
                </a:solidFill>
              </a:rPr>
              <a:t> Mohammed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Title: ICT Policy: A Beginner’s Handbook</a:t>
            </a:r>
          </a:p>
          <a:p>
            <a:r>
              <a:rPr lang="en-US" dirty="0" err="1" smtClean="0"/>
              <a:t>By:Chris</a:t>
            </a:r>
            <a:r>
              <a:rPr lang="en-US" dirty="0" smtClean="0"/>
              <a:t> </a:t>
            </a:r>
            <a:r>
              <a:rPr lang="en-US" dirty="0" err="1" smtClean="0"/>
              <a:t>Nicol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Assessment :</a:t>
            </a:r>
          </a:p>
          <a:p>
            <a:pPr>
              <a:buNone/>
            </a:pPr>
            <a:r>
              <a:rPr lang="en-US" dirty="0" smtClean="0"/>
              <a:t>Mid Term : (20%)</a:t>
            </a:r>
          </a:p>
          <a:p>
            <a:pPr>
              <a:buNone/>
            </a:pPr>
            <a:r>
              <a:rPr lang="en-US" dirty="0" smtClean="0"/>
              <a:t>Paper</a:t>
            </a:r>
            <a:r>
              <a:rPr lang="en-US" dirty="0" smtClean="0">
                <a:sym typeface="Wingdings" pitchFamily="2" charset="2"/>
              </a:rPr>
              <a:t>:(10%)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Final Exam :( 70 %)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What are ICT and internet policies and why should we care about them?</a:t>
            </a:r>
            <a:endParaRPr lang="ar-SA" sz="4400" dirty="0" smtClean="0"/>
          </a:p>
          <a:p>
            <a:pPr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and communication are integral to human society. In many cultures today.</a:t>
            </a:r>
          </a:p>
          <a:p>
            <a:r>
              <a:rPr lang="en-US" dirty="0" smtClean="0"/>
              <a:t> The use of writing changed this enormously, and the invention of the printing press allowed communication on a massive scale. through </a:t>
            </a:r>
            <a:r>
              <a:rPr lang="en-US" dirty="0" smtClean="0">
                <a:solidFill>
                  <a:srgbClr val="FF0000"/>
                </a:solidFill>
              </a:rPr>
              <a:t>newspapers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magazines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recent technological innovations increased further the reach and speed of communication for now with digital technology.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and communication technologies (ICT)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514807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Information technology </a:t>
            </a:r>
            <a:r>
              <a:rPr lang="en-US" dirty="0" smtClean="0"/>
              <a:t>uses computers, which have become indispensable in modern societies to process data and save time and effort.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Telecommunications technologies </a:t>
            </a:r>
            <a:r>
              <a:rPr lang="en-US" dirty="0" smtClean="0"/>
              <a:t>include telephones (with fax) and the broadcasting of radio and television, often through satellites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Networking technologies</a:t>
            </a:r>
            <a:r>
              <a:rPr lang="en-US" dirty="0" smtClean="0"/>
              <a:t>, of which the best known is the internet, but which has extended to mobile phone technology, Voice Over IP telephony (VOIP) and etc,,,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ICTs categories: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Technology </a:t>
            </a:r>
          </a:p>
          <a:p>
            <a:pPr>
              <a:buFontTx/>
              <a:buChar char="-"/>
            </a:pPr>
            <a:r>
              <a:rPr lang="en-US" dirty="0" smtClean="0"/>
              <a:t>Computer hardware and peripherals </a:t>
            </a:r>
          </a:p>
          <a:p>
            <a:pPr>
              <a:buFontTx/>
              <a:buChar char="-"/>
            </a:pPr>
            <a:r>
              <a:rPr lang="en-US" dirty="0" smtClean="0"/>
              <a:t>Software </a:t>
            </a:r>
          </a:p>
          <a:p>
            <a:pPr>
              <a:buNone/>
            </a:pPr>
            <a:r>
              <a:rPr lang="en-US" dirty="0" smtClean="0"/>
              <a:t>- Computer literacy</a:t>
            </a:r>
          </a:p>
          <a:p>
            <a:r>
              <a:rPr lang="en-US" dirty="0" smtClean="0"/>
              <a:t>Telecommunications Technology </a:t>
            </a:r>
          </a:p>
          <a:p>
            <a:pPr>
              <a:buFontTx/>
              <a:buChar char="-"/>
            </a:pPr>
            <a:r>
              <a:rPr lang="en-US" dirty="0" smtClean="0"/>
              <a:t>Telephones system </a:t>
            </a:r>
          </a:p>
          <a:p>
            <a:pPr>
              <a:buNone/>
            </a:pPr>
            <a:r>
              <a:rPr lang="en-US" dirty="0" smtClean="0"/>
              <a:t>- Radio and TV broadcasting</a:t>
            </a:r>
          </a:p>
          <a:p>
            <a:r>
              <a:rPr lang="en-US" dirty="0" smtClean="0"/>
              <a:t>Networking Technology </a:t>
            </a:r>
          </a:p>
          <a:p>
            <a:pPr>
              <a:buFontTx/>
              <a:buChar char="-"/>
            </a:pPr>
            <a:r>
              <a:rPr lang="en-US" dirty="0" smtClean="0"/>
              <a:t>Internet </a:t>
            </a:r>
          </a:p>
          <a:p>
            <a:pPr>
              <a:buFontTx/>
              <a:buChar char="-"/>
            </a:pPr>
            <a:r>
              <a:rPr lang="en-US" dirty="0" smtClean="0"/>
              <a:t>Mobile telephones </a:t>
            </a:r>
          </a:p>
          <a:p>
            <a:pPr>
              <a:buNone/>
            </a:pPr>
            <a:r>
              <a:rPr lang="en-US" dirty="0" smtClean="0"/>
              <a:t>- Cable, DSL, satellite and other broadband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ICTs do not operate in isolation from one another. The advantages and reach of the internet make it a focal point for the use of new technologies. </a:t>
            </a:r>
          </a:p>
          <a:p>
            <a:r>
              <a:rPr lang="en-US" dirty="0" smtClean="0"/>
              <a:t>ICT decentralized, widely-distributed, packet-based mode of transporting information makes it an efficient, cheap and flexible means of communication, which facilitates interrelationship with other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Local Area Networks must be connected to the internet and secure copies of data (backups) are now made through the internet rather than onto a local drive.</a:t>
            </a:r>
          </a:p>
          <a:p>
            <a:r>
              <a:rPr lang="en-US" dirty="0" smtClean="0"/>
              <a:t>Telecommunications are firmly based on computer technology, and are fundamentally dependent on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347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ICT Policy سياسات تكنولوجيا المعلومات والاتصالات</vt:lpstr>
      <vt:lpstr>Course Details</vt:lpstr>
      <vt:lpstr>Slide 3</vt:lpstr>
      <vt:lpstr>Information and communication technologies (ICT)</vt:lpstr>
      <vt:lpstr>ICTs categories:</vt:lpstr>
      <vt:lpstr>ICT Examples</vt:lpstr>
      <vt:lpstr>Convergence </vt:lpstr>
      <vt:lpstr>Convergence Cont…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plicy سياسات تكنولوجيا المعلومات والاتصالات</dc:title>
  <dc:creator>samah2016</dc:creator>
  <cp:lastModifiedBy>samah</cp:lastModifiedBy>
  <cp:revision>24</cp:revision>
  <dcterms:created xsi:type="dcterms:W3CDTF">2006-08-16T00:00:00Z</dcterms:created>
  <dcterms:modified xsi:type="dcterms:W3CDTF">2018-09-19T16:40:29Z</dcterms:modified>
</cp:coreProperties>
</file>